
<file path=[Content_Types].xml><?xml version="1.0" encoding="utf-8"?>
<Types xmlns="http://schemas.openxmlformats.org/package/2006/content-types"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5" r:id="rId3"/>
  </p:sldMasterIdLst>
  <p:notesMasterIdLst>
    <p:notesMasterId r:id="rId5"/>
  </p:notesMasterIdLst>
  <p:sldIdLst>
    <p:sldId id="256" r:id="rId4"/>
    <p:sldId id="324" r:id="rId6"/>
    <p:sldId id="508" r:id="rId7"/>
    <p:sldId id="509" r:id="rId8"/>
    <p:sldId id="507" r:id="rId9"/>
  </p:sldIdLst>
  <p:sldSz cx="48768000" cy="27432000"/>
  <p:notesSz cx="6858000" cy="9144000"/>
  <p:custDataLst>
    <p:tags r:id="rId13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87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48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1pPr>
    <a:lvl2pPr marL="0" marR="0" indent="457200" algn="ctr" defTabSz="487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48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2pPr>
    <a:lvl3pPr marL="0" marR="0" indent="914400" algn="ctr" defTabSz="487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48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3pPr>
    <a:lvl4pPr marL="0" marR="0" indent="1371600" algn="ctr" defTabSz="487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48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4pPr>
    <a:lvl5pPr marL="0" marR="0" indent="1828800" algn="ctr" defTabSz="487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48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5pPr>
    <a:lvl6pPr marL="0" marR="0" indent="2286000" algn="ctr" defTabSz="487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48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6pPr>
    <a:lvl7pPr marL="0" marR="0" indent="2743200" algn="ctr" defTabSz="487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48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7pPr>
    <a:lvl8pPr marL="0" marR="0" indent="3200400" algn="ctr" defTabSz="487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48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8pPr>
    <a:lvl9pPr marL="0" marR="0" indent="3657600" algn="ctr" defTabSz="487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48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595"/>
    <p:restoredTop sz="94694"/>
  </p:normalViewPr>
  <p:slideViewPr>
    <p:cSldViewPr snapToGrid="0">
      <p:cViewPr>
        <p:scale>
          <a:sx n="19" d="100"/>
          <a:sy n="19" d="100"/>
        </p:scale>
        <p:origin x="1112" y="1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gs" Target="tags/tag54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41" name="Shape 14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4.tiff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4.tiff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 拷贝 4">
    <p:bg>
      <p:bgPr>
        <a:solidFill>
          <a:srgbClr val="1212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像" descr="图像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92558" y="24989969"/>
            <a:ext cx="11389385" cy="676960"/>
          </a:xfrm>
          <a:prstGeom prst="rect">
            <a:avLst/>
          </a:prstGeom>
          <a:ln w="25400">
            <a:miter lim="400000"/>
            <a:headEnd/>
            <a:tailEnd/>
          </a:ln>
        </p:spPr>
      </p:pic>
      <p:sp>
        <p:nvSpPr>
          <p:cNvPr id="43" name="圆形"/>
          <p:cNvSpPr/>
          <p:nvPr userDrawn="1"/>
        </p:nvSpPr>
        <p:spPr>
          <a:xfrm>
            <a:off x="14444814" y="25233627"/>
            <a:ext cx="316541" cy="316541"/>
          </a:xfrm>
          <a:prstGeom prst="ellipse">
            <a:avLst/>
          </a:prstGeom>
          <a:solidFill>
            <a:srgbClr val="FFFFFF"/>
          </a:solidFill>
          <a:ln w="25400"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  <a:endParaRPr sz="4800"/>
          </a:p>
        </p:txBody>
      </p:sp>
      <p:sp>
        <p:nvSpPr>
          <p:cNvPr id="44" name="圆形"/>
          <p:cNvSpPr/>
          <p:nvPr userDrawn="1"/>
        </p:nvSpPr>
        <p:spPr>
          <a:xfrm>
            <a:off x="15041714" y="25259025"/>
            <a:ext cx="265741" cy="265742"/>
          </a:xfrm>
          <a:prstGeom prst="ellipse">
            <a:avLst/>
          </a:prstGeom>
          <a:ln w="50800">
            <a:solidFill>
              <a:srgbClr val="F3F8FA"/>
            </a:solidFill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  <a:endParaRPr sz="4800"/>
          </a:p>
        </p:txBody>
      </p:sp>
      <p:sp>
        <p:nvSpPr>
          <p:cNvPr id="45" name="圆形"/>
          <p:cNvSpPr/>
          <p:nvPr userDrawn="1"/>
        </p:nvSpPr>
        <p:spPr>
          <a:xfrm>
            <a:off x="15613214" y="25259025"/>
            <a:ext cx="265741" cy="265742"/>
          </a:xfrm>
          <a:prstGeom prst="ellipse">
            <a:avLst/>
          </a:prstGeom>
          <a:ln w="50800">
            <a:solidFill>
              <a:srgbClr val="F3F8FA"/>
            </a:solidFill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  <a:endParaRPr sz="4800"/>
          </a:p>
        </p:txBody>
      </p:sp>
      <p:sp>
        <p:nvSpPr>
          <p:cNvPr id="46" name="The   Best   R&amp;D   Courses"/>
          <p:cNvSpPr txBox="1"/>
          <p:nvPr userDrawn="1"/>
        </p:nvSpPr>
        <p:spPr>
          <a:xfrm>
            <a:off x="16121211" y="24981825"/>
            <a:ext cx="5289515" cy="749301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 anchor="ctr">
            <a:spAutoFit/>
          </a:bodyPr>
          <a:lstStyle>
            <a:lvl1pPr algn="l">
              <a:lnSpc>
                <a:spcPct val="90000"/>
              </a:lnSpc>
              <a:spcBef>
                <a:spcPts val="200"/>
              </a:spcBef>
              <a:defRPr sz="3200">
                <a:solidFill>
                  <a:srgbClr val="E14F48"/>
                </a:solidFill>
                <a:latin typeface="Bebas"/>
                <a:ea typeface="Bebas"/>
                <a:cs typeface="Bebas"/>
                <a:sym typeface="Bebas"/>
              </a:defRPr>
            </a:lvl1pPr>
          </a:lstStyle>
          <a:p>
            <a:r>
              <a:t>The   Best   R&amp;D   Courses</a:t>
            </a:r>
          </a:p>
        </p:txBody>
      </p:sp>
      <p:sp>
        <p:nvSpPr>
          <p:cNvPr id="53" name="线条"/>
          <p:cNvSpPr/>
          <p:nvPr userDrawn="1"/>
        </p:nvSpPr>
        <p:spPr>
          <a:xfrm flipV="1">
            <a:off x="46160887" y="2599406"/>
            <a:ext cx="1" cy="2290999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oval"/>
            <a:tailEnd type="oval"/>
          </a:ln>
        </p:spPr>
        <p:txBody>
          <a:bodyPr lIns="101600" tIns="101600" rIns="101600" bIns="101600" anchor="ctr"/>
          <a:lstStyle/>
          <a:p/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6" t="19450" r="51166" b="61919"/>
          <a:stretch>
            <a:fillRect/>
          </a:stretch>
        </p:blipFill>
        <p:spPr>
          <a:xfrm>
            <a:off x="-375037" y="0"/>
            <a:ext cx="18596883" cy="4890405"/>
          </a:xfrm>
          <a:prstGeom prst="rect">
            <a:avLst/>
          </a:prstGeom>
        </p:spPr>
      </p:pic>
      <p:pic>
        <p:nvPicPr>
          <p:cNvPr id="55" name="图像" descr="图像"/>
          <p:cNvPicPr>
            <a:picLocks noChangeAspect="1"/>
          </p:cNvPicPr>
          <p:nvPr userDrawn="1"/>
        </p:nvPicPr>
        <p:blipFill>
          <a:blip r:embed="rId4"/>
          <a:srcRect r="7002" b="18285"/>
          <a:stretch>
            <a:fillRect/>
          </a:stretch>
        </p:blipFill>
        <p:spPr>
          <a:xfrm>
            <a:off x="13863672" y="1759487"/>
            <a:ext cx="6676621" cy="2294266"/>
          </a:xfrm>
          <a:prstGeom prst="rect">
            <a:avLst/>
          </a:prstGeom>
          <a:ln w="25400">
            <a:miter lim="400000"/>
            <a:headEnd/>
            <a:tailEnd/>
          </a:ln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2279590" y="24528145"/>
            <a:ext cx="13881100" cy="16002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 拷贝 8">
    <p:bg>
      <p:bgPr>
        <a:solidFill>
          <a:srgbClr val="1212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 拷贝 3">
    <p:bg>
      <p:bgPr>
        <a:solidFill>
          <a:srgbClr val="1212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558" y="24989969"/>
            <a:ext cx="11389385" cy="676960"/>
          </a:xfrm>
          <a:prstGeom prst="rect">
            <a:avLst/>
          </a:prstGeom>
          <a:ln w="25400">
            <a:miter lim="400000"/>
            <a:headEnd/>
            <a:tailEnd/>
          </a:ln>
        </p:spPr>
      </p:pic>
      <p:sp>
        <p:nvSpPr>
          <p:cNvPr id="23" name="圆形"/>
          <p:cNvSpPr/>
          <p:nvPr/>
        </p:nvSpPr>
        <p:spPr>
          <a:xfrm>
            <a:off x="14444814" y="25233627"/>
            <a:ext cx="316541" cy="316541"/>
          </a:xfrm>
          <a:prstGeom prst="ellipse">
            <a:avLst/>
          </a:prstGeom>
          <a:solidFill>
            <a:srgbClr val="FFFFFF"/>
          </a:solidFill>
          <a:ln w="25400"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</a:p>
        </p:txBody>
      </p:sp>
      <p:sp>
        <p:nvSpPr>
          <p:cNvPr id="24" name="圆形"/>
          <p:cNvSpPr/>
          <p:nvPr/>
        </p:nvSpPr>
        <p:spPr>
          <a:xfrm>
            <a:off x="15041714" y="25259025"/>
            <a:ext cx="265741" cy="265742"/>
          </a:xfrm>
          <a:prstGeom prst="ellipse">
            <a:avLst/>
          </a:prstGeom>
          <a:ln w="50800">
            <a:solidFill>
              <a:srgbClr val="F3F8FA"/>
            </a:solidFill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</a:p>
        </p:txBody>
      </p:sp>
      <p:sp>
        <p:nvSpPr>
          <p:cNvPr id="25" name="圆形"/>
          <p:cNvSpPr/>
          <p:nvPr/>
        </p:nvSpPr>
        <p:spPr>
          <a:xfrm>
            <a:off x="15613214" y="25259025"/>
            <a:ext cx="265741" cy="265742"/>
          </a:xfrm>
          <a:prstGeom prst="ellipse">
            <a:avLst/>
          </a:prstGeom>
          <a:ln w="50800">
            <a:solidFill>
              <a:srgbClr val="F3F8FA"/>
            </a:solidFill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</a:p>
        </p:txBody>
      </p:sp>
      <p:sp>
        <p:nvSpPr>
          <p:cNvPr id="26" name="The   Best   R&amp;D   Courses"/>
          <p:cNvSpPr txBox="1"/>
          <p:nvPr/>
        </p:nvSpPr>
        <p:spPr>
          <a:xfrm>
            <a:off x="16121211" y="24981825"/>
            <a:ext cx="5289515" cy="749301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 anchor="ctr">
            <a:spAutoFit/>
          </a:bodyPr>
          <a:lstStyle>
            <a:lvl1pPr algn="l">
              <a:lnSpc>
                <a:spcPct val="90000"/>
              </a:lnSpc>
              <a:spcBef>
                <a:spcPts val="200"/>
              </a:spcBef>
              <a:defRPr sz="3200">
                <a:solidFill>
                  <a:srgbClr val="E14F48"/>
                </a:solidFill>
                <a:latin typeface="Bebas"/>
                <a:ea typeface="Bebas"/>
                <a:cs typeface="Bebas"/>
                <a:sym typeface="Bebas"/>
              </a:defRPr>
            </a:lvl1pPr>
          </a:lstStyle>
          <a:p>
            <a:r>
              <a:t>The   Best   R&amp;D   Courses</a:t>
            </a:r>
          </a:p>
        </p:txBody>
      </p:sp>
      <p:sp>
        <p:nvSpPr>
          <p:cNvPr id="33" name="线条"/>
          <p:cNvSpPr/>
          <p:nvPr/>
        </p:nvSpPr>
        <p:spPr>
          <a:xfrm flipV="1">
            <a:off x="46160887" y="2599406"/>
            <a:ext cx="1" cy="2290999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oval"/>
            <a:tailEnd type="oval"/>
          </a:ln>
        </p:spPr>
        <p:txBody>
          <a:bodyPr lIns="101600" tIns="101600" rIns="101600" bIns="101600" anchor="ctr"/>
          <a:lstStyle/>
          <a:p/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6" t="19450" r="51166" b="61919"/>
          <a:stretch>
            <a:fillRect/>
          </a:stretch>
        </p:blipFill>
        <p:spPr>
          <a:xfrm>
            <a:off x="-375037" y="0"/>
            <a:ext cx="18596883" cy="489040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2279590" y="24528145"/>
            <a:ext cx="13881100" cy="16002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 showMasterSp="0">
  <p:cSld name="1_标题 拷贝 3">
    <p:bg>
      <p:bgPr>
        <a:solidFill>
          <a:srgbClr val="1212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6" t="19450" r="51166" b="61919"/>
          <a:stretch>
            <a:fillRect/>
          </a:stretch>
        </p:blipFill>
        <p:spPr>
          <a:xfrm>
            <a:off x="-375037" y="0"/>
            <a:ext cx="18596883" cy="489040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279590" y="24528145"/>
            <a:ext cx="13881100" cy="16002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 拷贝 4">
    <p:bg>
      <p:bgPr>
        <a:solidFill>
          <a:srgbClr val="1212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像" descr="图像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92558" y="24989969"/>
            <a:ext cx="11389385" cy="676960"/>
          </a:xfrm>
          <a:prstGeom prst="rect">
            <a:avLst/>
          </a:prstGeom>
          <a:ln w="25400">
            <a:miter lim="400000"/>
            <a:headEnd/>
            <a:tailEnd/>
          </a:ln>
        </p:spPr>
      </p:pic>
      <p:sp>
        <p:nvSpPr>
          <p:cNvPr id="43" name="圆形"/>
          <p:cNvSpPr/>
          <p:nvPr userDrawn="1"/>
        </p:nvSpPr>
        <p:spPr>
          <a:xfrm>
            <a:off x="14444814" y="25233627"/>
            <a:ext cx="316541" cy="316541"/>
          </a:xfrm>
          <a:prstGeom prst="ellipse">
            <a:avLst/>
          </a:prstGeom>
          <a:solidFill>
            <a:srgbClr val="FFFFFF"/>
          </a:solidFill>
          <a:ln w="25400"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</a:p>
        </p:txBody>
      </p:sp>
      <p:sp>
        <p:nvSpPr>
          <p:cNvPr id="44" name="圆形"/>
          <p:cNvSpPr/>
          <p:nvPr userDrawn="1"/>
        </p:nvSpPr>
        <p:spPr>
          <a:xfrm>
            <a:off x="15041714" y="25259025"/>
            <a:ext cx="265741" cy="265742"/>
          </a:xfrm>
          <a:prstGeom prst="ellipse">
            <a:avLst/>
          </a:prstGeom>
          <a:ln w="50800">
            <a:solidFill>
              <a:srgbClr val="F3F8FA"/>
            </a:solidFill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</a:p>
        </p:txBody>
      </p:sp>
      <p:sp>
        <p:nvSpPr>
          <p:cNvPr id="45" name="圆形"/>
          <p:cNvSpPr/>
          <p:nvPr userDrawn="1"/>
        </p:nvSpPr>
        <p:spPr>
          <a:xfrm>
            <a:off x="15613214" y="25259025"/>
            <a:ext cx="265741" cy="265742"/>
          </a:xfrm>
          <a:prstGeom prst="ellipse">
            <a:avLst/>
          </a:prstGeom>
          <a:ln w="50800">
            <a:solidFill>
              <a:srgbClr val="F3F8FA"/>
            </a:solidFill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</a:p>
        </p:txBody>
      </p:sp>
      <p:sp>
        <p:nvSpPr>
          <p:cNvPr id="46" name="The   Best   R&amp;D   Courses"/>
          <p:cNvSpPr txBox="1"/>
          <p:nvPr userDrawn="1"/>
        </p:nvSpPr>
        <p:spPr>
          <a:xfrm>
            <a:off x="16121211" y="24981825"/>
            <a:ext cx="5289515" cy="749301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 anchor="ctr">
            <a:spAutoFit/>
          </a:bodyPr>
          <a:lstStyle>
            <a:lvl1pPr algn="l">
              <a:lnSpc>
                <a:spcPct val="90000"/>
              </a:lnSpc>
              <a:spcBef>
                <a:spcPts val="200"/>
              </a:spcBef>
              <a:defRPr sz="3200">
                <a:solidFill>
                  <a:srgbClr val="E14F48"/>
                </a:solidFill>
                <a:latin typeface="Bebas"/>
                <a:ea typeface="Bebas"/>
                <a:cs typeface="Bebas"/>
                <a:sym typeface="Bebas"/>
              </a:defRPr>
            </a:lvl1pPr>
          </a:lstStyle>
          <a:p>
            <a:r>
              <a:t>The   Best   R&amp;D   Courses</a:t>
            </a:r>
          </a:p>
        </p:txBody>
      </p:sp>
      <p:sp>
        <p:nvSpPr>
          <p:cNvPr id="53" name="线条"/>
          <p:cNvSpPr/>
          <p:nvPr userDrawn="1"/>
        </p:nvSpPr>
        <p:spPr>
          <a:xfrm flipV="1">
            <a:off x="46160887" y="2599406"/>
            <a:ext cx="1" cy="2290999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oval"/>
            <a:tailEnd type="oval"/>
          </a:ln>
        </p:spPr>
        <p:txBody>
          <a:bodyPr lIns="101600" tIns="101600" rIns="101600" bIns="101600" anchor="ctr"/>
          <a:lstStyle/>
          <a:p/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6" t="19450" r="51166" b="61919"/>
          <a:stretch>
            <a:fillRect/>
          </a:stretch>
        </p:blipFill>
        <p:spPr>
          <a:xfrm>
            <a:off x="-375037" y="0"/>
            <a:ext cx="18596883" cy="4890405"/>
          </a:xfrm>
          <a:prstGeom prst="rect">
            <a:avLst/>
          </a:prstGeom>
        </p:spPr>
      </p:pic>
      <p:pic>
        <p:nvPicPr>
          <p:cNvPr id="55" name="图像" descr="图像"/>
          <p:cNvPicPr>
            <a:picLocks noChangeAspect="1"/>
          </p:cNvPicPr>
          <p:nvPr userDrawn="1"/>
        </p:nvPicPr>
        <p:blipFill>
          <a:blip r:embed="rId4"/>
          <a:srcRect r="7002" b="18285"/>
          <a:stretch>
            <a:fillRect/>
          </a:stretch>
        </p:blipFill>
        <p:spPr>
          <a:xfrm>
            <a:off x="13863672" y="1759487"/>
            <a:ext cx="6676621" cy="2294266"/>
          </a:xfrm>
          <a:prstGeom prst="rect">
            <a:avLst/>
          </a:prstGeom>
          <a:ln w="25400">
            <a:miter lim="400000"/>
            <a:headEnd/>
            <a:tailEnd/>
          </a:ln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2279590" y="24528145"/>
            <a:ext cx="13881100" cy="16002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 拷贝 8">
    <p:bg>
      <p:bgPr>
        <a:solidFill>
          <a:srgbClr val="1212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 拷贝 3">
    <p:bg>
      <p:bgPr>
        <a:solidFill>
          <a:srgbClr val="1212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558" y="24989969"/>
            <a:ext cx="11389385" cy="676960"/>
          </a:xfrm>
          <a:prstGeom prst="rect">
            <a:avLst/>
          </a:prstGeom>
          <a:ln w="25400">
            <a:miter lim="400000"/>
            <a:headEnd/>
            <a:tailEnd/>
          </a:ln>
        </p:spPr>
      </p:pic>
      <p:sp>
        <p:nvSpPr>
          <p:cNvPr id="23" name="圆形"/>
          <p:cNvSpPr/>
          <p:nvPr/>
        </p:nvSpPr>
        <p:spPr>
          <a:xfrm>
            <a:off x="14444814" y="25233627"/>
            <a:ext cx="316541" cy="316541"/>
          </a:xfrm>
          <a:prstGeom prst="ellipse">
            <a:avLst/>
          </a:prstGeom>
          <a:solidFill>
            <a:srgbClr val="FFFFFF"/>
          </a:solidFill>
          <a:ln w="25400"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  <a:endParaRPr sz="4800"/>
          </a:p>
        </p:txBody>
      </p:sp>
      <p:sp>
        <p:nvSpPr>
          <p:cNvPr id="24" name="圆形"/>
          <p:cNvSpPr/>
          <p:nvPr/>
        </p:nvSpPr>
        <p:spPr>
          <a:xfrm>
            <a:off x="15041714" y="25259025"/>
            <a:ext cx="265741" cy="265742"/>
          </a:xfrm>
          <a:prstGeom prst="ellipse">
            <a:avLst/>
          </a:prstGeom>
          <a:ln w="50800">
            <a:solidFill>
              <a:srgbClr val="F3F8FA"/>
            </a:solidFill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  <a:endParaRPr sz="4800"/>
          </a:p>
        </p:txBody>
      </p:sp>
      <p:sp>
        <p:nvSpPr>
          <p:cNvPr id="25" name="圆形"/>
          <p:cNvSpPr/>
          <p:nvPr/>
        </p:nvSpPr>
        <p:spPr>
          <a:xfrm>
            <a:off x="15613214" y="25259025"/>
            <a:ext cx="265741" cy="265742"/>
          </a:xfrm>
          <a:prstGeom prst="ellipse">
            <a:avLst/>
          </a:prstGeom>
          <a:ln w="50800">
            <a:solidFill>
              <a:srgbClr val="F3F8FA"/>
            </a:solidFill>
            <a:miter lim="400000"/>
          </a:ln>
        </p:spPr>
        <p:txBody>
          <a:bodyPr lIns="101600" tIns="101600" rIns="101600" bIns="101600" anchor="ctr"/>
          <a:lstStyle/>
          <a:p>
            <a:pPr defTabSz="1651000">
              <a:defRPr sz="6400">
                <a:solidFill>
                  <a:srgbClr val="FFFFFF"/>
                </a:solidFill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pPr>
            <a:endParaRPr sz="4800"/>
          </a:p>
        </p:txBody>
      </p:sp>
      <p:sp>
        <p:nvSpPr>
          <p:cNvPr id="26" name="The   Best   R&amp;D   Courses"/>
          <p:cNvSpPr txBox="1"/>
          <p:nvPr/>
        </p:nvSpPr>
        <p:spPr>
          <a:xfrm>
            <a:off x="16121211" y="24981825"/>
            <a:ext cx="5289515" cy="749301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 anchor="ctr">
            <a:spAutoFit/>
          </a:bodyPr>
          <a:lstStyle>
            <a:lvl1pPr algn="l">
              <a:lnSpc>
                <a:spcPct val="90000"/>
              </a:lnSpc>
              <a:spcBef>
                <a:spcPts val="200"/>
              </a:spcBef>
              <a:defRPr sz="3200">
                <a:solidFill>
                  <a:srgbClr val="E14F48"/>
                </a:solidFill>
                <a:latin typeface="Bebas"/>
                <a:ea typeface="Bebas"/>
                <a:cs typeface="Bebas"/>
                <a:sym typeface="Bebas"/>
              </a:defRPr>
            </a:lvl1pPr>
          </a:lstStyle>
          <a:p>
            <a:r>
              <a:t>The   Best   R&amp;D   Courses</a:t>
            </a:r>
          </a:p>
        </p:txBody>
      </p:sp>
      <p:sp>
        <p:nvSpPr>
          <p:cNvPr id="33" name="线条"/>
          <p:cNvSpPr/>
          <p:nvPr/>
        </p:nvSpPr>
        <p:spPr>
          <a:xfrm flipV="1">
            <a:off x="46160887" y="2599406"/>
            <a:ext cx="1" cy="2290999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oval"/>
            <a:tailEnd type="oval"/>
          </a:ln>
        </p:spPr>
        <p:txBody>
          <a:bodyPr lIns="101600" tIns="101600" rIns="101600" bIns="101600" anchor="ctr"/>
          <a:lstStyle/>
          <a:p/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6" t="19450" r="51166" b="61919"/>
          <a:stretch>
            <a:fillRect/>
          </a:stretch>
        </p:blipFill>
        <p:spPr>
          <a:xfrm>
            <a:off x="-375037" y="0"/>
            <a:ext cx="18596883" cy="489040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2279590" y="24528145"/>
            <a:ext cx="13881100" cy="16002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 showMasterSp="0">
  <p:cSld name="1_标题 拷贝 3">
    <p:bg>
      <p:bgPr>
        <a:solidFill>
          <a:srgbClr val="1212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6" t="19450" r="51166" b="61919"/>
          <a:stretch>
            <a:fillRect/>
          </a:stretch>
        </p:blipFill>
        <p:spPr>
          <a:xfrm>
            <a:off x="-375037" y="0"/>
            <a:ext cx="18596883" cy="489040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279590" y="24528145"/>
            <a:ext cx="13881100" cy="16002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theme" Target="../theme/theme2.xml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线条"/>
          <p:cNvSpPr/>
          <p:nvPr/>
        </p:nvSpPr>
        <p:spPr>
          <a:xfrm flipV="1">
            <a:off x="1944370" y="23520055"/>
            <a:ext cx="1" cy="1590041"/>
          </a:xfrm>
          <a:prstGeom prst="line">
            <a:avLst/>
          </a:prstGeom>
          <a:ln w="50800">
            <a:solidFill>
              <a:srgbClr val="5E5E5E"/>
            </a:solidFill>
            <a:miter lim="400000"/>
            <a:headEnd type="triangle" len="sm"/>
            <a:tailEnd type="triangle" len="sm"/>
          </a:ln>
        </p:spPr>
        <p:txBody>
          <a:bodyPr lIns="101600" tIns="101600" rIns="101600" bIns="101600" anchor="ctr"/>
          <a:lstStyle/>
          <a:p/>
        </p:txBody>
      </p:sp>
      <p:pic>
        <p:nvPicPr>
          <p:cNvPr id="3" name="橙色.png" descr="橙色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0611" y="1650736"/>
            <a:ext cx="12359003" cy="4518445"/>
          </a:xfrm>
          <a:prstGeom prst="rect">
            <a:avLst/>
          </a:prstGeom>
          <a:ln w="25400">
            <a:miter lim="400000"/>
            <a:headEnd/>
            <a:tailEnd/>
          </a:ln>
        </p:spPr>
      </p:pic>
      <p:sp>
        <p:nvSpPr>
          <p:cNvPr id="4" name="线条"/>
          <p:cNvSpPr/>
          <p:nvPr/>
        </p:nvSpPr>
        <p:spPr>
          <a:xfrm flipV="1">
            <a:off x="47078470" y="2295553"/>
            <a:ext cx="1" cy="4130109"/>
          </a:xfrm>
          <a:prstGeom prst="line">
            <a:avLst/>
          </a:prstGeom>
          <a:ln w="50800">
            <a:solidFill>
              <a:srgbClr val="174DEA"/>
            </a:solidFill>
            <a:miter lim="400000"/>
            <a:headEnd type="triangle" len="sm"/>
            <a:tailEnd type="triangle" len="sm"/>
          </a:ln>
        </p:spPr>
        <p:txBody>
          <a:bodyPr lIns="101600" tIns="101600" rIns="101600" bIns="101600" anchor="ctr"/>
          <a:lstStyle/>
          <a:p/>
        </p:txBody>
      </p:sp>
      <p:sp>
        <p:nvSpPr>
          <p:cNvPr id="6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2412996" y="5556382"/>
            <a:ext cx="43942008" cy="9296401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 anchor="b">
            <a:normAutofit/>
          </a:bodyPr>
          <a:lstStyle/>
          <a:p>
            <a:r>
              <a:t>演示文稿标题</a:t>
            </a:r>
          </a:p>
        </p:txBody>
      </p:sp>
      <p:sp>
        <p:nvSpPr>
          <p:cNvPr id="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2402685" y="14446381"/>
            <a:ext cx="43942001" cy="3810001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>
            <a:normAutofit/>
          </a:bodyPr>
          <a:lstStyle/>
          <a:p>
            <a:r>
              <a:t>演示文稿副标题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4009349" y="26174699"/>
            <a:ext cx="724308" cy="736499"/>
          </a:xfrm>
          <a:prstGeom prst="rect">
            <a:avLst/>
          </a:prstGeom>
          <a:ln w="25400">
            <a:miter lim="400000"/>
          </a:ln>
        </p:spPr>
        <p:txBody>
          <a:bodyPr wrap="none" lIns="101600" tIns="101600" rIns="101600" bIns="101600" anchor="b">
            <a:spAutoFit/>
          </a:bodyPr>
          <a:lstStyle>
            <a:lvl1pPr defTabSz="1168400">
              <a:defRPr sz="36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5061979" y="24551296"/>
            <a:ext cx="10604500" cy="558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 spd="med"/>
  <p:txStyles>
    <p:titleStyle>
      <a:lvl1pPr marL="0" marR="0" indent="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titleStyle>
    <p:bodyStyle>
      <a:lvl1pPr marL="0" marR="0" indent="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bodyStyle>
    <p:otherStyle>
      <a:lvl1pPr marL="0" marR="0" indent="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线条"/>
          <p:cNvSpPr/>
          <p:nvPr/>
        </p:nvSpPr>
        <p:spPr>
          <a:xfrm flipV="1">
            <a:off x="1944370" y="23520055"/>
            <a:ext cx="1" cy="1590041"/>
          </a:xfrm>
          <a:prstGeom prst="line">
            <a:avLst/>
          </a:prstGeom>
          <a:ln w="50800">
            <a:solidFill>
              <a:srgbClr val="5E5E5E"/>
            </a:solidFill>
            <a:miter lim="400000"/>
            <a:headEnd type="triangle" len="sm"/>
            <a:tailEnd type="triangle" len="sm"/>
          </a:ln>
        </p:spPr>
        <p:txBody>
          <a:bodyPr lIns="101600" tIns="101600" rIns="101600" bIns="101600" anchor="ctr"/>
          <a:lstStyle/>
          <a:p/>
        </p:txBody>
      </p:sp>
      <p:pic>
        <p:nvPicPr>
          <p:cNvPr id="3" name="橙色.png" descr="橙色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0611" y="1650736"/>
            <a:ext cx="12359003" cy="4518445"/>
          </a:xfrm>
          <a:prstGeom prst="rect">
            <a:avLst/>
          </a:prstGeom>
          <a:ln w="25400">
            <a:miter lim="400000"/>
            <a:headEnd/>
            <a:tailEnd/>
          </a:ln>
        </p:spPr>
      </p:pic>
      <p:sp>
        <p:nvSpPr>
          <p:cNvPr id="4" name="线条"/>
          <p:cNvSpPr/>
          <p:nvPr/>
        </p:nvSpPr>
        <p:spPr>
          <a:xfrm flipV="1">
            <a:off x="47078470" y="2295553"/>
            <a:ext cx="1" cy="4130109"/>
          </a:xfrm>
          <a:prstGeom prst="line">
            <a:avLst/>
          </a:prstGeom>
          <a:ln w="50800">
            <a:solidFill>
              <a:srgbClr val="174DEA"/>
            </a:solidFill>
            <a:miter lim="400000"/>
            <a:headEnd type="triangle" len="sm"/>
            <a:tailEnd type="triangle" len="sm"/>
          </a:ln>
        </p:spPr>
        <p:txBody>
          <a:bodyPr lIns="101600" tIns="101600" rIns="101600" bIns="101600" anchor="ctr"/>
          <a:lstStyle/>
          <a:p/>
        </p:txBody>
      </p:sp>
      <p:sp>
        <p:nvSpPr>
          <p:cNvPr id="6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2412996" y="5556382"/>
            <a:ext cx="43942008" cy="9296401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 anchor="b">
            <a:normAutofit/>
          </a:bodyPr>
          <a:lstStyle/>
          <a:p>
            <a:r>
              <a:t>演示文稿标题</a:t>
            </a:r>
          </a:p>
        </p:txBody>
      </p:sp>
      <p:sp>
        <p:nvSpPr>
          <p:cNvPr id="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2402685" y="14446381"/>
            <a:ext cx="43942001" cy="3810001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>
            <a:normAutofit/>
          </a:bodyPr>
          <a:lstStyle/>
          <a:p>
            <a:r>
              <a:t>演示文稿副标题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4009349" y="26174699"/>
            <a:ext cx="724308" cy="736499"/>
          </a:xfrm>
          <a:prstGeom prst="rect">
            <a:avLst/>
          </a:prstGeom>
          <a:ln w="25400">
            <a:miter lim="400000"/>
          </a:ln>
        </p:spPr>
        <p:txBody>
          <a:bodyPr wrap="none" lIns="101600" tIns="101600" rIns="101600" bIns="101600" anchor="b">
            <a:spAutoFit/>
          </a:bodyPr>
          <a:lstStyle>
            <a:lvl1pPr defTabSz="1168400">
              <a:defRPr sz="36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5061979" y="24551296"/>
            <a:ext cx="10604500" cy="558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</p:sldLayoutIdLst>
  <p:transition spd="med"/>
  <p:txStyles>
    <p:titleStyle>
      <a:lvl1pPr marL="0" marR="0" indent="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l" defTabSz="48768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defRPr sz="23200" b="1" i="0" u="none" strike="noStrike" cap="none" spc="-4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titleStyle>
    <p:bodyStyle>
      <a:lvl1pPr marL="0" marR="0" indent="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l" defTabSz="1651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0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bodyStyle>
    <p:otherStyle>
      <a:lvl1pPr marL="0" marR="0" indent="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1pPr>
      <a:lvl2pPr marL="0" marR="0" indent="4572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2pPr>
      <a:lvl3pPr marL="0" marR="0" indent="9144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3pPr>
      <a:lvl4pPr marL="0" marR="0" indent="13716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4pPr>
      <a:lvl5pPr marL="0" marR="0" indent="18288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5pPr>
      <a:lvl6pPr marL="0" marR="0" indent="22860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6pPr>
      <a:lvl7pPr marL="0" marR="0" indent="27432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7pPr>
      <a:lvl8pPr marL="0" marR="0" indent="32004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8pPr>
      <a:lvl9pPr marL="0" marR="0" indent="3657600" algn="ctr" defTabSz="116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 panose="020005030000000200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8" Type="http://schemas.openxmlformats.org/officeDocument/2006/relationships/slideLayout" Target="../slideLayouts/slideLayout8.xml"/><Relationship Id="rId27" Type="http://schemas.openxmlformats.org/officeDocument/2006/relationships/tags" Target="../tags/tag27.xml"/><Relationship Id="rId26" Type="http://schemas.openxmlformats.org/officeDocument/2006/relationships/tags" Target="../tags/tag26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0" Type="http://schemas.openxmlformats.org/officeDocument/2006/relationships/slideLayout" Target="../slideLayouts/slideLayout8.xml"/><Relationship Id="rId1" Type="http://schemas.openxmlformats.org/officeDocument/2006/relationships/tags" Target="../tags/tag28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9.png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47.xml"/><Relationship Id="rId8" Type="http://schemas.openxmlformats.org/officeDocument/2006/relationships/tags" Target="../tags/tag46.xml"/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6" Type="http://schemas.openxmlformats.org/officeDocument/2006/relationships/slideLayout" Target="../slideLayouts/slideLayout8.xml"/><Relationship Id="rId15" Type="http://schemas.openxmlformats.org/officeDocument/2006/relationships/tags" Target="../tags/tag53.xml"/><Relationship Id="rId14" Type="http://schemas.openxmlformats.org/officeDocument/2006/relationships/tags" Target="../tags/tag52.xml"/><Relationship Id="rId13" Type="http://schemas.openxmlformats.org/officeDocument/2006/relationships/tags" Target="../tags/tag51.xml"/><Relationship Id="rId12" Type="http://schemas.openxmlformats.org/officeDocument/2006/relationships/tags" Target="../tags/tag50.xml"/><Relationship Id="rId11" Type="http://schemas.openxmlformats.org/officeDocument/2006/relationships/tags" Target="../tags/tag49.xml"/><Relationship Id="rId10" Type="http://schemas.openxmlformats.org/officeDocument/2006/relationships/tags" Target="../tags/tag48.xml"/><Relationship Id="rId1" Type="http://schemas.openxmlformats.org/officeDocument/2006/relationships/tags" Target="../tags/tag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背景确定.png" descr="背景确定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" y="3452"/>
            <a:ext cx="48768001" cy="27428906"/>
          </a:xfrm>
          <a:prstGeom prst="rect">
            <a:avLst/>
          </a:prstGeom>
          <a:ln w="25400">
            <a:miter lim="400000"/>
            <a:headEnd/>
            <a:tailEnd/>
          </a:ln>
        </p:spPr>
      </p:pic>
      <p:sp>
        <p:nvSpPr>
          <p:cNvPr id="144" name="第一课 开发语言的介绍和编写"/>
          <p:cNvSpPr txBox="1"/>
          <p:nvPr/>
        </p:nvSpPr>
        <p:spPr>
          <a:xfrm>
            <a:off x="3317754" y="10559656"/>
            <a:ext cx="22306328" cy="2113915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 anchor="ctr">
            <a:spAutoFit/>
          </a:bodyPr>
          <a:lstStyle>
            <a:lvl1pPr algn="l">
              <a:lnSpc>
                <a:spcPct val="90000"/>
              </a:lnSpc>
              <a:spcBef>
                <a:spcPts val="200"/>
              </a:spcBef>
              <a:defRPr sz="9000">
                <a:solidFill>
                  <a:srgbClr val="FFFFFF"/>
                </a:solidFill>
                <a:latin typeface="Source Han Serif CN Medium"/>
                <a:ea typeface="Source Han Serif CN Medium"/>
                <a:cs typeface="Source Han Serif CN Medium"/>
                <a:sym typeface="Source Han Serif CN Medium"/>
              </a:defRPr>
            </a:lvl1pPr>
          </a:lstStyle>
          <a:p>
            <a:r>
              <a:rPr lang="en-US" sz="13800"/>
              <a:t>2023</a:t>
            </a:r>
            <a:r>
              <a:rPr lang="zh-CN" altLang="en-US" sz="13800">
                <a:ea typeface="宋体" panose="02010600030101010101" pitchFamily="2" charset="-122"/>
              </a:rPr>
              <a:t>最新</a:t>
            </a:r>
            <a:r>
              <a:rPr lang="en-US" altLang="zh-CN" sz="13800">
                <a:ea typeface="宋体" panose="02010600030101010101" pitchFamily="2" charset="-122"/>
              </a:rPr>
              <a:t>Flask2</a:t>
            </a:r>
            <a:r>
              <a:rPr lang="zh-CN" altLang="en-US" sz="13800">
                <a:ea typeface="宋体" panose="02010600030101010101" pitchFamily="2" charset="-122"/>
              </a:rPr>
              <a:t>教程</a:t>
            </a:r>
            <a:endParaRPr lang="zh-CN" altLang="en-US" sz="13800">
              <a:ea typeface="宋体" panose="02010600030101010101" pitchFamily="2" charset="-122"/>
            </a:endParaRPr>
          </a:p>
        </p:txBody>
      </p:sp>
      <p:sp>
        <p:nvSpPr>
          <p:cNvPr id="145" name="R&amp;D incubation -…"/>
          <p:cNvSpPr txBox="1"/>
          <p:nvPr/>
        </p:nvSpPr>
        <p:spPr>
          <a:xfrm>
            <a:off x="3330454" y="13319836"/>
            <a:ext cx="10386712" cy="1116330"/>
          </a:xfrm>
          <a:prstGeom prst="rect">
            <a:avLst/>
          </a:prstGeom>
          <a:ln w="25400">
            <a:miter lim="400000"/>
          </a:ln>
        </p:spPr>
        <p:txBody>
          <a:bodyPr lIns="101600" tIns="101600" rIns="101600" bIns="101600" anchor="ctr">
            <a:sp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defRPr sz="4400">
                <a:solidFill>
                  <a:srgbClr val="FFFFFF"/>
                </a:solidFill>
                <a:latin typeface="Source Han Serif CN Medium"/>
                <a:ea typeface="Source Han Serif CN Medium"/>
                <a:cs typeface="Source Han Serif CN Medium"/>
                <a:sym typeface="Source Han Serif CN Medium"/>
              </a:defRPr>
            </a:pPr>
            <a:r>
              <a:rPr lang="zh-CN" sz="6600">
                <a:ea typeface="宋体" panose="02010600030101010101" pitchFamily="2" charset="-122"/>
              </a:rPr>
              <a:t>千锋教研院</a:t>
            </a:r>
            <a:r>
              <a:rPr lang="en-US" altLang="zh-CN" sz="6600">
                <a:ea typeface="宋体" panose="02010600030101010101" pitchFamily="2" charset="-122"/>
              </a:rPr>
              <a:t>-</a:t>
            </a:r>
            <a:r>
              <a:rPr lang="zh-CN" sz="6600">
                <a:ea typeface="宋体" panose="02010600030101010101" pitchFamily="2" charset="-122"/>
              </a:rPr>
              <a:t>锋哥</a:t>
            </a:r>
            <a:endParaRPr lang="zh-CN" sz="6600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2315" y="450850"/>
            <a:ext cx="5494020" cy="16605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466975" y="5670550"/>
            <a:ext cx="31788100" cy="2767330"/>
          </a:xfrm>
          <a:prstGeom prst="rect">
            <a:avLst/>
          </a:prstGeom>
          <a:noFill/>
          <a:ln w="254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101600" tIns="101600" rIns="101600" bIns="101600" numCol="1" spcCol="38100" rtlCol="0" anchor="t" forceAA="0">
            <a:noAutofit/>
          </a:bodyPr>
          <a:p>
            <a:pPr marL="0" marR="0" indent="0" algn="l" defTabSz="48768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9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应用领域</a:t>
            </a:r>
            <a:endParaRPr kumimoji="0" lang="en-US" altLang="zh-CN" sz="96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" panose="02000503000000020004"/>
            </a:endParaRPr>
          </a:p>
        </p:txBody>
      </p:sp>
      <p:grpSp>
        <p:nvGrpSpPr>
          <p:cNvPr id="43" name="组合 11"/>
          <p:cNvGrpSpPr/>
          <p:nvPr/>
        </p:nvGrpSpPr>
        <p:grpSpPr>
          <a:xfrm>
            <a:off x="15964535" y="5931535"/>
            <a:ext cx="21730970" cy="17379315"/>
            <a:chOff x="2300926" y="478564"/>
            <a:chExt cx="4337050" cy="4337050"/>
          </a:xfrm>
        </p:grpSpPr>
        <p:sp>
          <p:nvSpPr>
            <p:cNvPr id="44" name="Freeform 292"/>
            <p:cNvSpPr>
              <a:spLocks noEditPoints="1"/>
            </p:cNvSpPr>
            <p:nvPr>
              <p:custDataLst>
                <p:tags r:id="rId1"/>
              </p:custDataLst>
            </p:nvPr>
          </p:nvSpPr>
          <p:spPr bwMode="auto">
            <a:xfrm>
              <a:off x="3247076" y="1437414"/>
              <a:ext cx="2444750" cy="2444750"/>
            </a:xfrm>
            <a:custGeom>
              <a:avLst/>
              <a:gdLst>
                <a:gd name="T0" fmla="*/ 385 w 770"/>
                <a:gd name="T1" fmla="*/ 770 h 770"/>
                <a:gd name="T2" fmla="*/ 0 w 770"/>
                <a:gd name="T3" fmla="*/ 385 h 770"/>
                <a:gd name="T4" fmla="*/ 385 w 770"/>
                <a:gd name="T5" fmla="*/ 0 h 770"/>
                <a:gd name="T6" fmla="*/ 770 w 770"/>
                <a:gd name="T7" fmla="*/ 385 h 770"/>
                <a:gd name="T8" fmla="*/ 385 w 770"/>
                <a:gd name="T9" fmla="*/ 770 h 770"/>
                <a:gd name="T10" fmla="*/ 385 w 770"/>
                <a:gd name="T11" fmla="*/ 40 h 770"/>
                <a:gd name="T12" fmla="*/ 40 w 770"/>
                <a:gd name="T13" fmla="*/ 385 h 770"/>
                <a:gd name="T14" fmla="*/ 385 w 770"/>
                <a:gd name="T15" fmla="*/ 730 h 770"/>
                <a:gd name="T16" fmla="*/ 730 w 770"/>
                <a:gd name="T17" fmla="*/ 385 h 770"/>
                <a:gd name="T18" fmla="*/ 385 w 770"/>
                <a:gd name="T19" fmla="*/ 40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0" h="770">
                  <a:moveTo>
                    <a:pt x="385" y="770"/>
                  </a:moveTo>
                  <a:cubicBezTo>
                    <a:pt x="173" y="770"/>
                    <a:pt x="0" y="597"/>
                    <a:pt x="0" y="385"/>
                  </a:cubicBezTo>
                  <a:cubicBezTo>
                    <a:pt x="0" y="173"/>
                    <a:pt x="173" y="0"/>
                    <a:pt x="385" y="0"/>
                  </a:cubicBezTo>
                  <a:cubicBezTo>
                    <a:pt x="597" y="0"/>
                    <a:pt x="770" y="173"/>
                    <a:pt x="770" y="385"/>
                  </a:cubicBezTo>
                  <a:cubicBezTo>
                    <a:pt x="770" y="597"/>
                    <a:pt x="597" y="770"/>
                    <a:pt x="385" y="770"/>
                  </a:cubicBezTo>
                  <a:close/>
                  <a:moveTo>
                    <a:pt x="385" y="40"/>
                  </a:moveTo>
                  <a:cubicBezTo>
                    <a:pt x="195" y="40"/>
                    <a:pt x="40" y="195"/>
                    <a:pt x="40" y="385"/>
                  </a:cubicBezTo>
                  <a:cubicBezTo>
                    <a:pt x="40" y="575"/>
                    <a:pt x="195" y="730"/>
                    <a:pt x="385" y="730"/>
                  </a:cubicBezTo>
                  <a:cubicBezTo>
                    <a:pt x="575" y="730"/>
                    <a:pt x="730" y="575"/>
                    <a:pt x="730" y="385"/>
                  </a:cubicBezTo>
                  <a:cubicBezTo>
                    <a:pt x="730" y="195"/>
                    <a:pt x="575" y="40"/>
                    <a:pt x="385" y="4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>
                <a:latin typeface="+mn-ea"/>
              </a:endParaRPr>
            </a:p>
          </p:txBody>
        </p:sp>
        <p:sp>
          <p:nvSpPr>
            <p:cNvPr id="45" name="Freeform 293"/>
            <p:cNvSpPr>
              <a:spLocks noEditPoints="1"/>
            </p:cNvSpPr>
            <p:nvPr>
              <p:custDataLst>
                <p:tags r:id="rId2"/>
              </p:custDataLst>
            </p:nvPr>
          </p:nvSpPr>
          <p:spPr bwMode="auto">
            <a:xfrm>
              <a:off x="3710626" y="1900964"/>
              <a:ext cx="1517650" cy="1517650"/>
            </a:xfrm>
            <a:custGeom>
              <a:avLst/>
              <a:gdLst>
                <a:gd name="T0" fmla="*/ 239 w 478"/>
                <a:gd name="T1" fmla="*/ 478 h 478"/>
                <a:gd name="T2" fmla="*/ 0 w 478"/>
                <a:gd name="T3" fmla="*/ 239 h 478"/>
                <a:gd name="T4" fmla="*/ 239 w 478"/>
                <a:gd name="T5" fmla="*/ 0 h 478"/>
                <a:gd name="T6" fmla="*/ 478 w 478"/>
                <a:gd name="T7" fmla="*/ 239 h 478"/>
                <a:gd name="T8" fmla="*/ 239 w 478"/>
                <a:gd name="T9" fmla="*/ 478 h 478"/>
                <a:gd name="T10" fmla="*/ 239 w 478"/>
                <a:gd name="T11" fmla="*/ 40 h 478"/>
                <a:gd name="T12" fmla="*/ 40 w 478"/>
                <a:gd name="T13" fmla="*/ 239 h 478"/>
                <a:gd name="T14" fmla="*/ 239 w 478"/>
                <a:gd name="T15" fmla="*/ 438 h 478"/>
                <a:gd name="T16" fmla="*/ 438 w 478"/>
                <a:gd name="T17" fmla="*/ 239 h 478"/>
                <a:gd name="T18" fmla="*/ 239 w 478"/>
                <a:gd name="T19" fmla="*/ 4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8" h="478">
                  <a:moveTo>
                    <a:pt x="239" y="478"/>
                  </a:moveTo>
                  <a:cubicBezTo>
                    <a:pt x="107" y="478"/>
                    <a:pt x="0" y="371"/>
                    <a:pt x="0" y="239"/>
                  </a:cubicBezTo>
                  <a:cubicBezTo>
                    <a:pt x="0" y="107"/>
                    <a:pt x="107" y="0"/>
                    <a:pt x="239" y="0"/>
                  </a:cubicBezTo>
                  <a:cubicBezTo>
                    <a:pt x="371" y="0"/>
                    <a:pt x="478" y="107"/>
                    <a:pt x="478" y="239"/>
                  </a:cubicBezTo>
                  <a:cubicBezTo>
                    <a:pt x="478" y="371"/>
                    <a:pt x="371" y="478"/>
                    <a:pt x="239" y="478"/>
                  </a:cubicBezTo>
                  <a:close/>
                  <a:moveTo>
                    <a:pt x="239" y="40"/>
                  </a:moveTo>
                  <a:cubicBezTo>
                    <a:pt x="129" y="40"/>
                    <a:pt x="40" y="129"/>
                    <a:pt x="40" y="239"/>
                  </a:cubicBezTo>
                  <a:cubicBezTo>
                    <a:pt x="40" y="349"/>
                    <a:pt x="129" y="438"/>
                    <a:pt x="239" y="438"/>
                  </a:cubicBezTo>
                  <a:cubicBezTo>
                    <a:pt x="349" y="438"/>
                    <a:pt x="438" y="349"/>
                    <a:pt x="438" y="239"/>
                  </a:cubicBezTo>
                  <a:cubicBezTo>
                    <a:pt x="438" y="129"/>
                    <a:pt x="349" y="40"/>
                    <a:pt x="239" y="4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>
                <a:latin typeface="+mn-ea"/>
              </a:endParaRPr>
            </a:p>
          </p:txBody>
        </p:sp>
        <p:sp>
          <p:nvSpPr>
            <p:cNvPr id="46" name="Freeform 294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3478851" y="1669189"/>
              <a:ext cx="1981200" cy="1981200"/>
            </a:xfrm>
            <a:custGeom>
              <a:avLst/>
              <a:gdLst>
                <a:gd name="T0" fmla="*/ 312 w 624"/>
                <a:gd name="T1" fmla="*/ 624 h 624"/>
                <a:gd name="T2" fmla="*/ 0 w 624"/>
                <a:gd name="T3" fmla="*/ 312 h 624"/>
                <a:gd name="T4" fmla="*/ 312 w 624"/>
                <a:gd name="T5" fmla="*/ 0 h 624"/>
                <a:gd name="T6" fmla="*/ 624 w 624"/>
                <a:gd name="T7" fmla="*/ 312 h 624"/>
                <a:gd name="T8" fmla="*/ 312 w 624"/>
                <a:gd name="T9" fmla="*/ 624 h 624"/>
                <a:gd name="T10" fmla="*/ 312 w 624"/>
                <a:gd name="T11" fmla="*/ 40 h 624"/>
                <a:gd name="T12" fmla="*/ 40 w 624"/>
                <a:gd name="T13" fmla="*/ 312 h 624"/>
                <a:gd name="T14" fmla="*/ 312 w 624"/>
                <a:gd name="T15" fmla="*/ 584 h 624"/>
                <a:gd name="T16" fmla="*/ 584 w 624"/>
                <a:gd name="T17" fmla="*/ 312 h 624"/>
                <a:gd name="T18" fmla="*/ 312 w 624"/>
                <a:gd name="T19" fmla="*/ 4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4" h="624">
                  <a:moveTo>
                    <a:pt x="312" y="624"/>
                  </a:moveTo>
                  <a:cubicBezTo>
                    <a:pt x="140" y="624"/>
                    <a:pt x="0" y="484"/>
                    <a:pt x="0" y="312"/>
                  </a:cubicBezTo>
                  <a:cubicBezTo>
                    <a:pt x="0" y="140"/>
                    <a:pt x="140" y="0"/>
                    <a:pt x="312" y="0"/>
                  </a:cubicBezTo>
                  <a:cubicBezTo>
                    <a:pt x="484" y="0"/>
                    <a:pt x="624" y="140"/>
                    <a:pt x="624" y="312"/>
                  </a:cubicBezTo>
                  <a:cubicBezTo>
                    <a:pt x="624" y="484"/>
                    <a:pt x="484" y="624"/>
                    <a:pt x="312" y="624"/>
                  </a:cubicBezTo>
                  <a:close/>
                  <a:moveTo>
                    <a:pt x="312" y="40"/>
                  </a:moveTo>
                  <a:cubicBezTo>
                    <a:pt x="162" y="40"/>
                    <a:pt x="40" y="162"/>
                    <a:pt x="40" y="312"/>
                  </a:cubicBezTo>
                  <a:cubicBezTo>
                    <a:pt x="40" y="462"/>
                    <a:pt x="162" y="584"/>
                    <a:pt x="312" y="584"/>
                  </a:cubicBezTo>
                  <a:cubicBezTo>
                    <a:pt x="462" y="584"/>
                    <a:pt x="584" y="462"/>
                    <a:pt x="584" y="312"/>
                  </a:cubicBezTo>
                  <a:cubicBezTo>
                    <a:pt x="584" y="162"/>
                    <a:pt x="462" y="40"/>
                    <a:pt x="312" y="4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>
                <a:latin typeface="+mn-ea"/>
              </a:endParaRPr>
            </a:p>
          </p:txBody>
        </p:sp>
        <p:sp>
          <p:nvSpPr>
            <p:cNvPr id="47" name="Freeform 295"/>
            <p:cNvSpPr/>
            <p:nvPr>
              <p:custDataLst>
                <p:tags r:id="rId4"/>
              </p:custDataLst>
            </p:nvPr>
          </p:nvSpPr>
          <p:spPr bwMode="auto">
            <a:xfrm>
              <a:off x="3897951" y="478564"/>
              <a:ext cx="1939925" cy="1939925"/>
            </a:xfrm>
            <a:custGeom>
              <a:avLst/>
              <a:gdLst>
                <a:gd name="T0" fmla="*/ 611 w 611"/>
                <a:gd name="T1" fmla="*/ 252 h 611"/>
                <a:gd name="T2" fmla="*/ 540 w 611"/>
                <a:gd name="T3" fmla="*/ 180 h 611"/>
                <a:gd name="T4" fmla="*/ 240 w 611"/>
                <a:gd name="T5" fmla="*/ 180 h 611"/>
                <a:gd name="T6" fmla="*/ 180 w 611"/>
                <a:gd name="T7" fmla="*/ 120 h 611"/>
                <a:gd name="T8" fmla="*/ 180 w 611"/>
                <a:gd name="T9" fmla="*/ 36 h 611"/>
                <a:gd name="T10" fmla="*/ 144 w 611"/>
                <a:gd name="T11" fmla="*/ 0 h 611"/>
                <a:gd name="T12" fmla="*/ 36 w 611"/>
                <a:gd name="T13" fmla="*/ 0 h 611"/>
                <a:gd name="T14" fmla="*/ 0 w 611"/>
                <a:gd name="T15" fmla="*/ 36 h 611"/>
                <a:gd name="T16" fmla="*/ 0 w 611"/>
                <a:gd name="T17" fmla="*/ 144 h 611"/>
                <a:gd name="T18" fmla="*/ 36 w 611"/>
                <a:gd name="T19" fmla="*/ 180 h 611"/>
                <a:gd name="T20" fmla="*/ 120 w 611"/>
                <a:gd name="T21" fmla="*/ 180 h 611"/>
                <a:gd name="T22" fmla="*/ 180 w 611"/>
                <a:gd name="T23" fmla="*/ 240 h 611"/>
                <a:gd name="T24" fmla="*/ 180 w 611"/>
                <a:gd name="T25" fmla="*/ 539 h 611"/>
                <a:gd name="T26" fmla="*/ 252 w 611"/>
                <a:gd name="T27" fmla="*/ 611 h 611"/>
                <a:gd name="T28" fmla="*/ 540 w 611"/>
                <a:gd name="T29" fmla="*/ 611 h 611"/>
                <a:gd name="T30" fmla="*/ 611 w 611"/>
                <a:gd name="T31" fmla="*/ 539 h 611"/>
                <a:gd name="T32" fmla="*/ 611 w 611"/>
                <a:gd name="T33" fmla="*/ 252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1" h="611">
                  <a:moveTo>
                    <a:pt x="611" y="252"/>
                  </a:moveTo>
                  <a:cubicBezTo>
                    <a:pt x="611" y="212"/>
                    <a:pt x="579" y="180"/>
                    <a:pt x="540" y="180"/>
                  </a:cubicBezTo>
                  <a:cubicBezTo>
                    <a:pt x="240" y="180"/>
                    <a:pt x="240" y="180"/>
                    <a:pt x="240" y="180"/>
                  </a:cubicBezTo>
                  <a:cubicBezTo>
                    <a:pt x="207" y="180"/>
                    <a:pt x="180" y="153"/>
                    <a:pt x="180" y="120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16"/>
                    <a:pt x="164" y="0"/>
                    <a:pt x="14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64"/>
                    <a:pt x="16" y="180"/>
                    <a:pt x="36" y="180"/>
                  </a:cubicBezTo>
                  <a:cubicBezTo>
                    <a:pt x="120" y="180"/>
                    <a:pt x="120" y="180"/>
                    <a:pt x="120" y="180"/>
                  </a:cubicBezTo>
                  <a:cubicBezTo>
                    <a:pt x="153" y="180"/>
                    <a:pt x="180" y="207"/>
                    <a:pt x="180" y="240"/>
                  </a:cubicBezTo>
                  <a:cubicBezTo>
                    <a:pt x="180" y="539"/>
                    <a:pt x="180" y="539"/>
                    <a:pt x="180" y="539"/>
                  </a:cubicBezTo>
                  <a:cubicBezTo>
                    <a:pt x="180" y="579"/>
                    <a:pt x="212" y="611"/>
                    <a:pt x="252" y="611"/>
                  </a:cubicBezTo>
                  <a:cubicBezTo>
                    <a:pt x="540" y="611"/>
                    <a:pt x="540" y="611"/>
                    <a:pt x="540" y="611"/>
                  </a:cubicBezTo>
                  <a:cubicBezTo>
                    <a:pt x="579" y="611"/>
                    <a:pt x="611" y="579"/>
                    <a:pt x="611" y="539"/>
                  </a:cubicBezTo>
                  <a:lnTo>
                    <a:pt x="611" y="252"/>
                  </a:lnTo>
                  <a:close/>
                </a:path>
              </a:pathLst>
            </a:custGeom>
            <a:solidFill>
              <a:srgbClr val="FFB401"/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 dirty="0">
                <a:latin typeface="+mn-ea"/>
              </a:endParaRPr>
            </a:p>
          </p:txBody>
        </p:sp>
        <p:sp>
          <p:nvSpPr>
            <p:cNvPr id="48" name="Freeform 296"/>
            <p:cNvSpPr/>
            <p:nvPr>
              <p:custDataLst>
                <p:tags r:id="rId5"/>
              </p:custDataLst>
            </p:nvPr>
          </p:nvSpPr>
          <p:spPr bwMode="auto">
            <a:xfrm>
              <a:off x="2300926" y="1278664"/>
              <a:ext cx="1939925" cy="1939925"/>
            </a:xfrm>
            <a:custGeom>
              <a:avLst/>
              <a:gdLst>
                <a:gd name="T0" fmla="*/ 252 w 611"/>
                <a:gd name="T1" fmla="*/ 0 h 611"/>
                <a:gd name="T2" fmla="*/ 180 w 611"/>
                <a:gd name="T3" fmla="*/ 72 h 611"/>
                <a:gd name="T4" fmla="*/ 180 w 611"/>
                <a:gd name="T5" fmla="*/ 371 h 611"/>
                <a:gd name="T6" fmla="*/ 120 w 611"/>
                <a:gd name="T7" fmla="*/ 431 h 611"/>
                <a:gd name="T8" fmla="*/ 36 w 611"/>
                <a:gd name="T9" fmla="*/ 431 h 611"/>
                <a:gd name="T10" fmla="*/ 0 w 611"/>
                <a:gd name="T11" fmla="*/ 467 h 611"/>
                <a:gd name="T12" fmla="*/ 0 w 611"/>
                <a:gd name="T13" fmla="*/ 575 h 611"/>
                <a:gd name="T14" fmla="*/ 36 w 611"/>
                <a:gd name="T15" fmla="*/ 611 h 611"/>
                <a:gd name="T16" fmla="*/ 144 w 611"/>
                <a:gd name="T17" fmla="*/ 611 h 611"/>
                <a:gd name="T18" fmla="*/ 180 w 611"/>
                <a:gd name="T19" fmla="*/ 575 h 611"/>
                <a:gd name="T20" fmla="*/ 180 w 611"/>
                <a:gd name="T21" fmla="*/ 491 h 611"/>
                <a:gd name="T22" fmla="*/ 240 w 611"/>
                <a:gd name="T23" fmla="*/ 431 h 611"/>
                <a:gd name="T24" fmla="*/ 539 w 611"/>
                <a:gd name="T25" fmla="*/ 431 h 611"/>
                <a:gd name="T26" fmla="*/ 611 w 611"/>
                <a:gd name="T27" fmla="*/ 359 h 611"/>
                <a:gd name="T28" fmla="*/ 611 w 611"/>
                <a:gd name="T29" fmla="*/ 72 h 611"/>
                <a:gd name="T30" fmla="*/ 539 w 611"/>
                <a:gd name="T31" fmla="*/ 0 h 611"/>
                <a:gd name="T32" fmla="*/ 252 w 611"/>
                <a:gd name="T33" fmla="*/ 0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1" h="611">
                  <a:moveTo>
                    <a:pt x="252" y="0"/>
                  </a:moveTo>
                  <a:cubicBezTo>
                    <a:pt x="212" y="0"/>
                    <a:pt x="180" y="32"/>
                    <a:pt x="180" y="72"/>
                  </a:cubicBezTo>
                  <a:cubicBezTo>
                    <a:pt x="180" y="371"/>
                    <a:pt x="180" y="371"/>
                    <a:pt x="180" y="371"/>
                  </a:cubicBezTo>
                  <a:cubicBezTo>
                    <a:pt x="180" y="404"/>
                    <a:pt x="153" y="431"/>
                    <a:pt x="120" y="431"/>
                  </a:cubicBezTo>
                  <a:cubicBezTo>
                    <a:pt x="36" y="431"/>
                    <a:pt x="36" y="431"/>
                    <a:pt x="36" y="431"/>
                  </a:cubicBezTo>
                  <a:cubicBezTo>
                    <a:pt x="16" y="431"/>
                    <a:pt x="0" y="447"/>
                    <a:pt x="0" y="467"/>
                  </a:cubicBezTo>
                  <a:cubicBezTo>
                    <a:pt x="0" y="575"/>
                    <a:pt x="0" y="575"/>
                    <a:pt x="0" y="575"/>
                  </a:cubicBezTo>
                  <a:cubicBezTo>
                    <a:pt x="0" y="595"/>
                    <a:pt x="16" y="611"/>
                    <a:pt x="36" y="611"/>
                  </a:cubicBezTo>
                  <a:cubicBezTo>
                    <a:pt x="144" y="611"/>
                    <a:pt x="144" y="611"/>
                    <a:pt x="144" y="611"/>
                  </a:cubicBezTo>
                  <a:cubicBezTo>
                    <a:pt x="164" y="611"/>
                    <a:pt x="180" y="595"/>
                    <a:pt x="180" y="575"/>
                  </a:cubicBezTo>
                  <a:cubicBezTo>
                    <a:pt x="180" y="491"/>
                    <a:pt x="180" y="491"/>
                    <a:pt x="180" y="491"/>
                  </a:cubicBezTo>
                  <a:cubicBezTo>
                    <a:pt x="180" y="458"/>
                    <a:pt x="206" y="431"/>
                    <a:pt x="240" y="431"/>
                  </a:cubicBezTo>
                  <a:cubicBezTo>
                    <a:pt x="539" y="431"/>
                    <a:pt x="539" y="431"/>
                    <a:pt x="539" y="431"/>
                  </a:cubicBezTo>
                  <a:cubicBezTo>
                    <a:pt x="579" y="431"/>
                    <a:pt x="611" y="399"/>
                    <a:pt x="611" y="359"/>
                  </a:cubicBezTo>
                  <a:cubicBezTo>
                    <a:pt x="611" y="72"/>
                    <a:pt x="611" y="72"/>
                    <a:pt x="611" y="72"/>
                  </a:cubicBezTo>
                  <a:cubicBezTo>
                    <a:pt x="611" y="32"/>
                    <a:pt x="579" y="0"/>
                    <a:pt x="539" y="0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rgbClr val="212A39"/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 dirty="0">
                <a:latin typeface="+mn-ea"/>
              </a:endParaRPr>
            </a:p>
          </p:txBody>
        </p:sp>
        <p:sp>
          <p:nvSpPr>
            <p:cNvPr id="49" name="Freeform 297"/>
            <p:cNvSpPr/>
            <p:nvPr>
              <p:custDataLst>
                <p:tags r:id="rId6"/>
              </p:custDataLst>
            </p:nvPr>
          </p:nvSpPr>
          <p:spPr bwMode="auto">
            <a:xfrm>
              <a:off x="3101026" y="2875689"/>
              <a:ext cx="1939925" cy="1939925"/>
            </a:xfrm>
            <a:custGeom>
              <a:avLst/>
              <a:gdLst>
                <a:gd name="T0" fmla="*/ 0 w 611"/>
                <a:gd name="T1" fmla="*/ 360 h 611"/>
                <a:gd name="T2" fmla="*/ 71 w 611"/>
                <a:gd name="T3" fmla="*/ 431 h 611"/>
                <a:gd name="T4" fmla="*/ 371 w 611"/>
                <a:gd name="T5" fmla="*/ 431 h 611"/>
                <a:gd name="T6" fmla="*/ 431 w 611"/>
                <a:gd name="T7" fmla="*/ 491 h 611"/>
                <a:gd name="T8" fmla="*/ 431 w 611"/>
                <a:gd name="T9" fmla="*/ 575 h 611"/>
                <a:gd name="T10" fmla="*/ 467 w 611"/>
                <a:gd name="T11" fmla="*/ 611 h 611"/>
                <a:gd name="T12" fmla="*/ 575 w 611"/>
                <a:gd name="T13" fmla="*/ 611 h 611"/>
                <a:gd name="T14" fmla="*/ 611 w 611"/>
                <a:gd name="T15" fmla="*/ 575 h 611"/>
                <a:gd name="T16" fmla="*/ 611 w 611"/>
                <a:gd name="T17" fmla="*/ 467 h 611"/>
                <a:gd name="T18" fmla="*/ 575 w 611"/>
                <a:gd name="T19" fmla="*/ 431 h 611"/>
                <a:gd name="T20" fmla="*/ 491 w 611"/>
                <a:gd name="T21" fmla="*/ 431 h 611"/>
                <a:gd name="T22" fmla="*/ 431 w 611"/>
                <a:gd name="T23" fmla="*/ 372 h 611"/>
                <a:gd name="T24" fmla="*/ 431 w 611"/>
                <a:gd name="T25" fmla="*/ 72 h 611"/>
                <a:gd name="T26" fmla="*/ 359 w 611"/>
                <a:gd name="T27" fmla="*/ 0 h 611"/>
                <a:gd name="T28" fmla="*/ 71 w 611"/>
                <a:gd name="T29" fmla="*/ 0 h 611"/>
                <a:gd name="T30" fmla="*/ 0 w 611"/>
                <a:gd name="T31" fmla="*/ 72 h 611"/>
                <a:gd name="T32" fmla="*/ 0 w 611"/>
                <a:gd name="T33" fmla="*/ 360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1" h="611">
                  <a:moveTo>
                    <a:pt x="0" y="360"/>
                  </a:moveTo>
                  <a:cubicBezTo>
                    <a:pt x="0" y="399"/>
                    <a:pt x="32" y="431"/>
                    <a:pt x="71" y="431"/>
                  </a:cubicBezTo>
                  <a:cubicBezTo>
                    <a:pt x="371" y="431"/>
                    <a:pt x="371" y="431"/>
                    <a:pt x="371" y="431"/>
                  </a:cubicBezTo>
                  <a:cubicBezTo>
                    <a:pt x="404" y="431"/>
                    <a:pt x="431" y="458"/>
                    <a:pt x="431" y="491"/>
                  </a:cubicBezTo>
                  <a:cubicBezTo>
                    <a:pt x="431" y="575"/>
                    <a:pt x="431" y="575"/>
                    <a:pt x="431" y="575"/>
                  </a:cubicBezTo>
                  <a:cubicBezTo>
                    <a:pt x="431" y="595"/>
                    <a:pt x="447" y="611"/>
                    <a:pt x="467" y="611"/>
                  </a:cubicBezTo>
                  <a:cubicBezTo>
                    <a:pt x="575" y="611"/>
                    <a:pt x="575" y="611"/>
                    <a:pt x="575" y="611"/>
                  </a:cubicBezTo>
                  <a:cubicBezTo>
                    <a:pt x="595" y="611"/>
                    <a:pt x="611" y="595"/>
                    <a:pt x="611" y="575"/>
                  </a:cubicBezTo>
                  <a:cubicBezTo>
                    <a:pt x="611" y="467"/>
                    <a:pt x="611" y="467"/>
                    <a:pt x="611" y="467"/>
                  </a:cubicBezTo>
                  <a:cubicBezTo>
                    <a:pt x="611" y="448"/>
                    <a:pt x="595" y="431"/>
                    <a:pt x="575" y="431"/>
                  </a:cubicBezTo>
                  <a:cubicBezTo>
                    <a:pt x="491" y="431"/>
                    <a:pt x="491" y="431"/>
                    <a:pt x="491" y="431"/>
                  </a:cubicBezTo>
                  <a:cubicBezTo>
                    <a:pt x="458" y="431"/>
                    <a:pt x="431" y="405"/>
                    <a:pt x="431" y="372"/>
                  </a:cubicBezTo>
                  <a:cubicBezTo>
                    <a:pt x="431" y="72"/>
                    <a:pt x="431" y="72"/>
                    <a:pt x="431" y="72"/>
                  </a:cubicBezTo>
                  <a:cubicBezTo>
                    <a:pt x="431" y="32"/>
                    <a:pt x="399" y="0"/>
                    <a:pt x="359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2"/>
                  </a:cubicBezTo>
                  <a:lnTo>
                    <a:pt x="0" y="360"/>
                  </a:lnTo>
                  <a:close/>
                </a:path>
              </a:pathLst>
            </a:custGeom>
            <a:solidFill>
              <a:srgbClr val="FFB401"/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>
                <a:latin typeface="+mn-ea"/>
              </a:endParaRPr>
            </a:p>
          </p:txBody>
        </p:sp>
        <p:sp>
          <p:nvSpPr>
            <p:cNvPr id="50" name="Freeform 298"/>
            <p:cNvSpPr/>
            <p:nvPr>
              <p:custDataLst>
                <p:tags r:id="rId7"/>
              </p:custDataLst>
            </p:nvPr>
          </p:nvSpPr>
          <p:spPr bwMode="auto">
            <a:xfrm>
              <a:off x="4698051" y="2075589"/>
              <a:ext cx="1939925" cy="1943100"/>
            </a:xfrm>
            <a:custGeom>
              <a:avLst/>
              <a:gdLst>
                <a:gd name="T0" fmla="*/ 359 w 611"/>
                <a:gd name="T1" fmla="*/ 612 h 612"/>
                <a:gd name="T2" fmla="*/ 431 w 611"/>
                <a:gd name="T3" fmla="*/ 540 h 612"/>
                <a:gd name="T4" fmla="*/ 431 w 611"/>
                <a:gd name="T5" fmla="*/ 240 h 612"/>
                <a:gd name="T6" fmla="*/ 491 w 611"/>
                <a:gd name="T7" fmla="*/ 180 h 612"/>
                <a:gd name="T8" fmla="*/ 575 w 611"/>
                <a:gd name="T9" fmla="*/ 180 h 612"/>
                <a:gd name="T10" fmla="*/ 611 w 611"/>
                <a:gd name="T11" fmla="*/ 144 h 612"/>
                <a:gd name="T12" fmla="*/ 611 w 611"/>
                <a:gd name="T13" fmla="*/ 36 h 612"/>
                <a:gd name="T14" fmla="*/ 575 w 611"/>
                <a:gd name="T15" fmla="*/ 0 h 612"/>
                <a:gd name="T16" fmla="*/ 467 w 611"/>
                <a:gd name="T17" fmla="*/ 0 h 612"/>
                <a:gd name="T18" fmla="*/ 431 w 611"/>
                <a:gd name="T19" fmla="*/ 36 h 612"/>
                <a:gd name="T20" fmla="*/ 431 w 611"/>
                <a:gd name="T21" fmla="*/ 120 h 612"/>
                <a:gd name="T22" fmla="*/ 371 w 611"/>
                <a:gd name="T23" fmla="*/ 180 h 612"/>
                <a:gd name="T24" fmla="*/ 72 w 611"/>
                <a:gd name="T25" fmla="*/ 180 h 612"/>
                <a:gd name="T26" fmla="*/ 0 w 611"/>
                <a:gd name="T27" fmla="*/ 252 h 612"/>
                <a:gd name="T28" fmla="*/ 0 w 611"/>
                <a:gd name="T29" fmla="*/ 540 h 612"/>
                <a:gd name="T30" fmla="*/ 72 w 611"/>
                <a:gd name="T31" fmla="*/ 612 h 612"/>
                <a:gd name="T32" fmla="*/ 359 w 611"/>
                <a:gd name="T33" fmla="*/ 612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1" h="612">
                  <a:moveTo>
                    <a:pt x="359" y="612"/>
                  </a:moveTo>
                  <a:cubicBezTo>
                    <a:pt x="399" y="612"/>
                    <a:pt x="431" y="579"/>
                    <a:pt x="431" y="540"/>
                  </a:cubicBezTo>
                  <a:cubicBezTo>
                    <a:pt x="431" y="240"/>
                    <a:pt x="431" y="240"/>
                    <a:pt x="431" y="240"/>
                  </a:cubicBezTo>
                  <a:cubicBezTo>
                    <a:pt x="431" y="207"/>
                    <a:pt x="458" y="180"/>
                    <a:pt x="491" y="180"/>
                  </a:cubicBezTo>
                  <a:cubicBezTo>
                    <a:pt x="575" y="180"/>
                    <a:pt x="575" y="180"/>
                    <a:pt x="575" y="180"/>
                  </a:cubicBezTo>
                  <a:cubicBezTo>
                    <a:pt x="595" y="180"/>
                    <a:pt x="611" y="164"/>
                    <a:pt x="611" y="144"/>
                  </a:cubicBezTo>
                  <a:cubicBezTo>
                    <a:pt x="611" y="36"/>
                    <a:pt x="611" y="36"/>
                    <a:pt x="611" y="36"/>
                  </a:cubicBezTo>
                  <a:cubicBezTo>
                    <a:pt x="611" y="16"/>
                    <a:pt x="595" y="0"/>
                    <a:pt x="575" y="0"/>
                  </a:cubicBezTo>
                  <a:cubicBezTo>
                    <a:pt x="467" y="0"/>
                    <a:pt x="467" y="0"/>
                    <a:pt x="467" y="0"/>
                  </a:cubicBezTo>
                  <a:cubicBezTo>
                    <a:pt x="447" y="0"/>
                    <a:pt x="431" y="16"/>
                    <a:pt x="431" y="36"/>
                  </a:cubicBezTo>
                  <a:cubicBezTo>
                    <a:pt x="431" y="120"/>
                    <a:pt x="431" y="120"/>
                    <a:pt x="431" y="120"/>
                  </a:cubicBezTo>
                  <a:cubicBezTo>
                    <a:pt x="431" y="153"/>
                    <a:pt x="405" y="180"/>
                    <a:pt x="371" y="180"/>
                  </a:cubicBezTo>
                  <a:cubicBezTo>
                    <a:pt x="72" y="180"/>
                    <a:pt x="72" y="180"/>
                    <a:pt x="72" y="180"/>
                  </a:cubicBezTo>
                  <a:cubicBezTo>
                    <a:pt x="32" y="180"/>
                    <a:pt x="0" y="212"/>
                    <a:pt x="0" y="252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0" y="579"/>
                    <a:pt x="32" y="612"/>
                    <a:pt x="72" y="612"/>
                  </a:cubicBezTo>
                  <a:lnTo>
                    <a:pt x="359" y="612"/>
                  </a:lnTo>
                  <a:close/>
                </a:path>
              </a:pathLst>
            </a:custGeom>
            <a:solidFill>
              <a:srgbClr val="212A39"/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>
                <a:latin typeface="+mn-ea"/>
              </a:endParaRPr>
            </a:p>
          </p:txBody>
        </p:sp>
        <p:grpSp>
          <p:nvGrpSpPr>
            <p:cNvPr id="51" name="Group 38"/>
            <p:cNvGrpSpPr/>
            <p:nvPr/>
          </p:nvGrpSpPr>
          <p:grpSpPr>
            <a:xfrm>
              <a:off x="2926401" y="659539"/>
              <a:ext cx="422275" cy="206375"/>
              <a:chOff x="3028951" y="1981200"/>
              <a:chExt cx="422275" cy="206375"/>
            </a:xfrm>
            <a:solidFill>
              <a:schemeClr val="accent1"/>
            </a:solidFill>
          </p:grpSpPr>
          <p:sp>
            <p:nvSpPr>
              <p:cNvPr id="68" name="Freeform 299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3321051" y="1981200"/>
                <a:ext cx="130175" cy="206375"/>
              </a:xfrm>
              <a:custGeom>
                <a:avLst/>
                <a:gdLst>
                  <a:gd name="T0" fmla="*/ 7 w 41"/>
                  <a:gd name="T1" fmla="*/ 65 h 65"/>
                  <a:gd name="T2" fmla="*/ 2 w 41"/>
                  <a:gd name="T3" fmla="*/ 63 h 65"/>
                  <a:gd name="T4" fmla="*/ 2 w 41"/>
                  <a:gd name="T5" fmla="*/ 55 h 65"/>
                  <a:gd name="T6" fmla="*/ 24 w 41"/>
                  <a:gd name="T7" fmla="*/ 33 h 65"/>
                  <a:gd name="T8" fmla="*/ 2 w 41"/>
                  <a:gd name="T9" fmla="*/ 11 h 65"/>
                  <a:gd name="T10" fmla="*/ 2 w 41"/>
                  <a:gd name="T11" fmla="*/ 2 h 65"/>
                  <a:gd name="T12" fmla="*/ 11 w 41"/>
                  <a:gd name="T13" fmla="*/ 2 h 65"/>
                  <a:gd name="T14" fmla="*/ 41 w 41"/>
                  <a:gd name="T15" fmla="*/ 33 h 65"/>
                  <a:gd name="T16" fmla="*/ 11 w 41"/>
                  <a:gd name="T17" fmla="*/ 63 h 65"/>
                  <a:gd name="T18" fmla="*/ 7 w 41"/>
                  <a:gd name="T1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" h="65">
                    <a:moveTo>
                      <a:pt x="7" y="65"/>
                    </a:moveTo>
                    <a:cubicBezTo>
                      <a:pt x="5" y="65"/>
                      <a:pt x="4" y="64"/>
                      <a:pt x="2" y="63"/>
                    </a:cubicBezTo>
                    <a:cubicBezTo>
                      <a:pt x="0" y="61"/>
                      <a:pt x="0" y="57"/>
                      <a:pt x="2" y="55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0" y="9"/>
                      <a:pt x="0" y="5"/>
                      <a:pt x="2" y="2"/>
                    </a:cubicBezTo>
                    <a:cubicBezTo>
                      <a:pt x="5" y="0"/>
                      <a:pt x="9" y="0"/>
                      <a:pt x="11" y="2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0" y="64"/>
                      <a:pt x="8" y="65"/>
                      <a:pt x="7" y="65"/>
                    </a:cubicBezTo>
                    <a:close/>
                  </a:path>
                </a:pathLst>
              </a:custGeom>
              <a:solidFill>
                <a:srgbClr val="FFB40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  <p:sp>
            <p:nvSpPr>
              <p:cNvPr id="69" name="Freeform 300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3175001" y="1981200"/>
                <a:ext cx="130175" cy="206375"/>
              </a:xfrm>
              <a:custGeom>
                <a:avLst/>
                <a:gdLst>
                  <a:gd name="T0" fmla="*/ 7 w 41"/>
                  <a:gd name="T1" fmla="*/ 65 h 65"/>
                  <a:gd name="T2" fmla="*/ 2 w 41"/>
                  <a:gd name="T3" fmla="*/ 63 h 65"/>
                  <a:gd name="T4" fmla="*/ 2 w 41"/>
                  <a:gd name="T5" fmla="*/ 55 h 65"/>
                  <a:gd name="T6" fmla="*/ 24 w 41"/>
                  <a:gd name="T7" fmla="*/ 33 h 65"/>
                  <a:gd name="T8" fmla="*/ 2 w 41"/>
                  <a:gd name="T9" fmla="*/ 11 h 65"/>
                  <a:gd name="T10" fmla="*/ 2 w 41"/>
                  <a:gd name="T11" fmla="*/ 2 h 65"/>
                  <a:gd name="T12" fmla="*/ 11 w 41"/>
                  <a:gd name="T13" fmla="*/ 2 h 65"/>
                  <a:gd name="T14" fmla="*/ 41 w 41"/>
                  <a:gd name="T15" fmla="*/ 33 h 65"/>
                  <a:gd name="T16" fmla="*/ 11 w 41"/>
                  <a:gd name="T17" fmla="*/ 63 h 65"/>
                  <a:gd name="T18" fmla="*/ 7 w 41"/>
                  <a:gd name="T1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" h="65">
                    <a:moveTo>
                      <a:pt x="7" y="65"/>
                    </a:moveTo>
                    <a:cubicBezTo>
                      <a:pt x="5" y="65"/>
                      <a:pt x="4" y="64"/>
                      <a:pt x="2" y="63"/>
                    </a:cubicBezTo>
                    <a:cubicBezTo>
                      <a:pt x="0" y="61"/>
                      <a:pt x="0" y="57"/>
                      <a:pt x="2" y="55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0" y="9"/>
                      <a:pt x="0" y="5"/>
                      <a:pt x="2" y="2"/>
                    </a:cubicBezTo>
                    <a:cubicBezTo>
                      <a:pt x="5" y="0"/>
                      <a:pt x="9" y="0"/>
                      <a:pt x="11" y="2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0" y="64"/>
                      <a:pt x="8" y="65"/>
                      <a:pt x="7" y="65"/>
                    </a:cubicBezTo>
                    <a:close/>
                  </a:path>
                </a:pathLst>
              </a:custGeom>
              <a:solidFill>
                <a:srgbClr val="FFB40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  <p:sp>
            <p:nvSpPr>
              <p:cNvPr id="70" name="Freeform 301"/>
              <p:cNvSpPr/>
              <p:nvPr>
                <p:custDataLst>
                  <p:tags r:id="rId10"/>
                </p:custDataLst>
              </p:nvPr>
            </p:nvSpPr>
            <p:spPr bwMode="auto">
              <a:xfrm>
                <a:off x="3028951" y="1981200"/>
                <a:ext cx="130175" cy="206375"/>
              </a:xfrm>
              <a:custGeom>
                <a:avLst/>
                <a:gdLst>
                  <a:gd name="T0" fmla="*/ 7 w 41"/>
                  <a:gd name="T1" fmla="*/ 65 h 65"/>
                  <a:gd name="T2" fmla="*/ 2 w 41"/>
                  <a:gd name="T3" fmla="*/ 63 h 65"/>
                  <a:gd name="T4" fmla="*/ 2 w 41"/>
                  <a:gd name="T5" fmla="*/ 55 h 65"/>
                  <a:gd name="T6" fmla="*/ 24 w 41"/>
                  <a:gd name="T7" fmla="*/ 33 h 65"/>
                  <a:gd name="T8" fmla="*/ 2 w 41"/>
                  <a:gd name="T9" fmla="*/ 11 h 65"/>
                  <a:gd name="T10" fmla="*/ 2 w 41"/>
                  <a:gd name="T11" fmla="*/ 2 h 65"/>
                  <a:gd name="T12" fmla="*/ 11 w 41"/>
                  <a:gd name="T13" fmla="*/ 2 h 65"/>
                  <a:gd name="T14" fmla="*/ 41 w 41"/>
                  <a:gd name="T15" fmla="*/ 33 h 65"/>
                  <a:gd name="T16" fmla="*/ 11 w 41"/>
                  <a:gd name="T17" fmla="*/ 63 h 65"/>
                  <a:gd name="T18" fmla="*/ 7 w 41"/>
                  <a:gd name="T1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" h="65">
                    <a:moveTo>
                      <a:pt x="7" y="65"/>
                    </a:moveTo>
                    <a:cubicBezTo>
                      <a:pt x="5" y="65"/>
                      <a:pt x="4" y="64"/>
                      <a:pt x="2" y="63"/>
                    </a:cubicBezTo>
                    <a:cubicBezTo>
                      <a:pt x="0" y="61"/>
                      <a:pt x="0" y="57"/>
                      <a:pt x="2" y="55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0" y="9"/>
                      <a:pt x="0" y="5"/>
                      <a:pt x="2" y="2"/>
                    </a:cubicBezTo>
                    <a:cubicBezTo>
                      <a:pt x="5" y="0"/>
                      <a:pt x="8" y="0"/>
                      <a:pt x="11" y="2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0" y="64"/>
                      <a:pt x="8" y="65"/>
                      <a:pt x="7" y="65"/>
                    </a:cubicBezTo>
                    <a:close/>
                  </a:path>
                </a:pathLst>
              </a:custGeom>
              <a:solidFill>
                <a:srgbClr val="FFB40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</p:grpSp>
        <p:grpSp>
          <p:nvGrpSpPr>
            <p:cNvPr id="52" name="Group 42"/>
            <p:cNvGrpSpPr/>
            <p:nvPr/>
          </p:nvGrpSpPr>
          <p:grpSpPr>
            <a:xfrm>
              <a:off x="2481901" y="3767864"/>
              <a:ext cx="206375" cy="422275"/>
              <a:chOff x="2584451" y="5089525"/>
              <a:chExt cx="206375" cy="422275"/>
            </a:xfrm>
            <a:solidFill>
              <a:schemeClr val="accent3"/>
            </a:solidFill>
          </p:grpSpPr>
          <p:sp>
            <p:nvSpPr>
              <p:cNvPr id="65" name="Freeform 302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2584451" y="5089525"/>
                <a:ext cx="206375" cy="130175"/>
              </a:xfrm>
              <a:custGeom>
                <a:avLst/>
                <a:gdLst>
                  <a:gd name="T0" fmla="*/ 59 w 65"/>
                  <a:gd name="T1" fmla="*/ 40 h 41"/>
                  <a:gd name="T2" fmla="*/ 55 w 65"/>
                  <a:gd name="T3" fmla="*/ 39 h 41"/>
                  <a:gd name="T4" fmla="*/ 33 w 65"/>
                  <a:gd name="T5" fmla="*/ 17 h 41"/>
                  <a:gd name="T6" fmla="*/ 11 w 65"/>
                  <a:gd name="T7" fmla="*/ 39 h 41"/>
                  <a:gd name="T8" fmla="*/ 2 w 65"/>
                  <a:gd name="T9" fmla="*/ 39 h 41"/>
                  <a:gd name="T10" fmla="*/ 2 w 65"/>
                  <a:gd name="T11" fmla="*/ 30 h 41"/>
                  <a:gd name="T12" fmla="*/ 33 w 65"/>
                  <a:gd name="T13" fmla="*/ 0 h 41"/>
                  <a:gd name="T14" fmla="*/ 63 w 65"/>
                  <a:gd name="T15" fmla="*/ 30 h 41"/>
                  <a:gd name="T16" fmla="*/ 63 w 65"/>
                  <a:gd name="T17" fmla="*/ 39 h 41"/>
                  <a:gd name="T18" fmla="*/ 59 w 65"/>
                  <a:gd name="T19" fmla="*/ 4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41">
                    <a:moveTo>
                      <a:pt x="59" y="40"/>
                    </a:moveTo>
                    <a:cubicBezTo>
                      <a:pt x="57" y="40"/>
                      <a:pt x="56" y="40"/>
                      <a:pt x="55" y="39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9" y="41"/>
                      <a:pt x="5" y="41"/>
                      <a:pt x="2" y="39"/>
                    </a:cubicBezTo>
                    <a:cubicBezTo>
                      <a:pt x="0" y="36"/>
                      <a:pt x="0" y="32"/>
                      <a:pt x="2" y="3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63" y="30"/>
                      <a:pt x="63" y="30"/>
                      <a:pt x="63" y="30"/>
                    </a:cubicBezTo>
                    <a:cubicBezTo>
                      <a:pt x="65" y="32"/>
                      <a:pt x="65" y="36"/>
                      <a:pt x="63" y="39"/>
                    </a:cubicBezTo>
                    <a:cubicBezTo>
                      <a:pt x="62" y="40"/>
                      <a:pt x="60" y="40"/>
                      <a:pt x="59" y="40"/>
                    </a:cubicBezTo>
                    <a:close/>
                  </a:path>
                </a:pathLst>
              </a:custGeom>
              <a:solidFill>
                <a:srgbClr val="212A39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  <p:sp>
            <p:nvSpPr>
              <p:cNvPr id="66" name="Freeform 303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2584451" y="5235575"/>
                <a:ext cx="206375" cy="130175"/>
              </a:xfrm>
              <a:custGeom>
                <a:avLst/>
                <a:gdLst>
                  <a:gd name="T0" fmla="*/ 7 w 65"/>
                  <a:gd name="T1" fmla="*/ 40 h 41"/>
                  <a:gd name="T2" fmla="*/ 2 w 65"/>
                  <a:gd name="T3" fmla="*/ 39 h 41"/>
                  <a:gd name="T4" fmla="*/ 2 w 65"/>
                  <a:gd name="T5" fmla="*/ 30 h 41"/>
                  <a:gd name="T6" fmla="*/ 33 w 65"/>
                  <a:gd name="T7" fmla="*/ 0 h 41"/>
                  <a:gd name="T8" fmla="*/ 63 w 65"/>
                  <a:gd name="T9" fmla="*/ 30 h 41"/>
                  <a:gd name="T10" fmla="*/ 63 w 65"/>
                  <a:gd name="T11" fmla="*/ 39 h 41"/>
                  <a:gd name="T12" fmla="*/ 55 w 65"/>
                  <a:gd name="T13" fmla="*/ 39 h 41"/>
                  <a:gd name="T14" fmla="*/ 33 w 65"/>
                  <a:gd name="T15" fmla="*/ 17 h 41"/>
                  <a:gd name="T16" fmla="*/ 11 w 65"/>
                  <a:gd name="T17" fmla="*/ 39 h 41"/>
                  <a:gd name="T18" fmla="*/ 7 w 65"/>
                  <a:gd name="T19" fmla="*/ 4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41">
                    <a:moveTo>
                      <a:pt x="7" y="40"/>
                    </a:moveTo>
                    <a:cubicBezTo>
                      <a:pt x="5" y="40"/>
                      <a:pt x="4" y="40"/>
                      <a:pt x="2" y="39"/>
                    </a:cubicBezTo>
                    <a:cubicBezTo>
                      <a:pt x="0" y="36"/>
                      <a:pt x="0" y="33"/>
                      <a:pt x="2" y="3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63" y="30"/>
                      <a:pt x="63" y="30"/>
                      <a:pt x="63" y="30"/>
                    </a:cubicBezTo>
                    <a:cubicBezTo>
                      <a:pt x="65" y="33"/>
                      <a:pt x="65" y="36"/>
                      <a:pt x="63" y="39"/>
                    </a:cubicBezTo>
                    <a:cubicBezTo>
                      <a:pt x="61" y="41"/>
                      <a:pt x="57" y="41"/>
                      <a:pt x="55" y="39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10" y="40"/>
                      <a:pt x="8" y="40"/>
                      <a:pt x="7" y="40"/>
                    </a:cubicBezTo>
                    <a:close/>
                  </a:path>
                </a:pathLst>
              </a:custGeom>
              <a:solidFill>
                <a:srgbClr val="212A39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  <p:sp>
            <p:nvSpPr>
              <p:cNvPr id="67" name="Freeform 304"/>
              <p:cNvSpPr/>
              <p:nvPr>
                <p:custDataLst>
                  <p:tags r:id="rId13"/>
                </p:custDataLst>
              </p:nvPr>
            </p:nvSpPr>
            <p:spPr bwMode="auto">
              <a:xfrm>
                <a:off x="2584451" y="5381625"/>
                <a:ext cx="206375" cy="130175"/>
              </a:xfrm>
              <a:custGeom>
                <a:avLst/>
                <a:gdLst>
                  <a:gd name="T0" fmla="*/ 59 w 65"/>
                  <a:gd name="T1" fmla="*/ 40 h 41"/>
                  <a:gd name="T2" fmla="*/ 55 w 65"/>
                  <a:gd name="T3" fmla="*/ 39 h 41"/>
                  <a:gd name="T4" fmla="*/ 33 w 65"/>
                  <a:gd name="T5" fmla="*/ 17 h 41"/>
                  <a:gd name="T6" fmla="*/ 11 w 65"/>
                  <a:gd name="T7" fmla="*/ 39 h 41"/>
                  <a:gd name="T8" fmla="*/ 2 w 65"/>
                  <a:gd name="T9" fmla="*/ 39 h 41"/>
                  <a:gd name="T10" fmla="*/ 2 w 65"/>
                  <a:gd name="T11" fmla="*/ 30 h 41"/>
                  <a:gd name="T12" fmla="*/ 33 w 65"/>
                  <a:gd name="T13" fmla="*/ 0 h 41"/>
                  <a:gd name="T14" fmla="*/ 63 w 65"/>
                  <a:gd name="T15" fmla="*/ 30 h 41"/>
                  <a:gd name="T16" fmla="*/ 63 w 65"/>
                  <a:gd name="T17" fmla="*/ 39 h 41"/>
                  <a:gd name="T18" fmla="*/ 59 w 65"/>
                  <a:gd name="T19" fmla="*/ 4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41">
                    <a:moveTo>
                      <a:pt x="59" y="40"/>
                    </a:moveTo>
                    <a:cubicBezTo>
                      <a:pt x="57" y="40"/>
                      <a:pt x="56" y="40"/>
                      <a:pt x="55" y="39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9" y="41"/>
                      <a:pt x="5" y="41"/>
                      <a:pt x="2" y="39"/>
                    </a:cubicBezTo>
                    <a:cubicBezTo>
                      <a:pt x="0" y="36"/>
                      <a:pt x="0" y="33"/>
                      <a:pt x="2" y="3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63" y="30"/>
                      <a:pt x="63" y="30"/>
                      <a:pt x="63" y="30"/>
                    </a:cubicBezTo>
                    <a:cubicBezTo>
                      <a:pt x="65" y="33"/>
                      <a:pt x="65" y="36"/>
                      <a:pt x="63" y="39"/>
                    </a:cubicBezTo>
                    <a:cubicBezTo>
                      <a:pt x="62" y="40"/>
                      <a:pt x="60" y="40"/>
                      <a:pt x="59" y="40"/>
                    </a:cubicBezTo>
                    <a:close/>
                  </a:path>
                </a:pathLst>
              </a:custGeom>
              <a:solidFill>
                <a:srgbClr val="212A39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</p:grpSp>
        <p:grpSp>
          <p:nvGrpSpPr>
            <p:cNvPr id="53" name="Group 46"/>
            <p:cNvGrpSpPr/>
            <p:nvPr/>
          </p:nvGrpSpPr>
          <p:grpSpPr>
            <a:xfrm>
              <a:off x="5590226" y="4428264"/>
              <a:ext cx="422275" cy="203200"/>
              <a:chOff x="5692776" y="5749925"/>
              <a:chExt cx="422275" cy="203200"/>
            </a:xfrm>
            <a:solidFill>
              <a:schemeClr val="accent4"/>
            </a:solidFill>
          </p:grpSpPr>
          <p:sp>
            <p:nvSpPr>
              <p:cNvPr id="62" name="Freeform 305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5692776" y="5749925"/>
                <a:ext cx="130175" cy="203200"/>
              </a:xfrm>
              <a:custGeom>
                <a:avLst/>
                <a:gdLst>
                  <a:gd name="T0" fmla="*/ 34 w 41"/>
                  <a:gd name="T1" fmla="*/ 64 h 64"/>
                  <a:gd name="T2" fmla="*/ 30 w 41"/>
                  <a:gd name="T3" fmla="*/ 63 h 64"/>
                  <a:gd name="T4" fmla="*/ 0 w 41"/>
                  <a:gd name="T5" fmla="*/ 32 h 64"/>
                  <a:gd name="T6" fmla="*/ 30 w 41"/>
                  <a:gd name="T7" fmla="*/ 2 h 64"/>
                  <a:gd name="T8" fmla="*/ 39 w 41"/>
                  <a:gd name="T9" fmla="*/ 2 h 64"/>
                  <a:gd name="T10" fmla="*/ 39 w 41"/>
                  <a:gd name="T11" fmla="*/ 10 h 64"/>
                  <a:gd name="T12" fmla="*/ 17 w 41"/>
                  <a:gd name="T13" fmla="*/ 32 h 64"/>
                  <a:gd name="T14" fmla="*/ 39 w 41"/>
                  <a:gd name="T15" fmla="*/ 54 h 64"/>
                  <a:gd name="T16" fmla="*/ 39 w 41"/>
                  <a:gd name="T17" fmla="*/ 63 h 64"/>
                  <a:gd name="T18" fmla="*/ 34 w 41"/>
                  <a:gd name="T19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" h="64">
                    <a:moveTo>
                      <a:pt x="34" y="64"/>
                    </a:moveTo>
                    <a:cubicBezTo>
                      <a:pt x="33" y="64"/>
                      <a:pt x="31" y="64"/>
                      <a:pt x="30" y="6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2" y="0"/>
                      <a:pt x="36" y="0"/>
                      <a:pt x="39" y="2"/>
                    </a:cubicBezTo>
                    <a:cubicBezTo>
                      <a:pt x="41" y="4"/>
                      <a:pt x="41" y="8"/>
                      <a:pt x="39" y="10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41" y="57"/>
                      <a:pt x="41" y="60"/>
                      <a:pt x="39" y="63"/>
                    </a:cubicBezTo>
                    <a:cubicBezTo>
                      <a:pt x="37" y="64"/>
                      <a:pt x="36" y="64"/>
                      <a:pt x="34" y="64"/>
                    </a:cubicBezTo>
                    <a:close/>
                  </a:path>
                </a:pathLst>
              </a:custGeom>
              <a:solidFill>
                <a:srgbClr val="FFB401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  <p:sp>
            <p:nvSpPr>
              <p:cNvPr id="63" name="Freeform 306"/>
              <p:cNvSpPr/>
              <p:nvPr>
                <p:custDataLst>
                  <p:tags r:id="rId15"/>
                </p:custDataLst>
              </p:nvPr>
            </p:nvSpPr>
            <p:spPr bwMode="auto">
              <a:xfrm>
                <a:off x="5838826" y="5749925"/>
                <a:ext cx="130175" cy="203200"/>
              </a:xfrm>
              <a:custGeom>
                <a:avLst/>
                <a:gdLst>
                  <a:gd name="T0" fmla="*/ 34 w 41"/>
                  <a:gd name="T1" fmla="*/ 64 h 64"/>
                  <a:gd name="T2" fmla="*/ 30 w 41"/>
                  <a:gd name="T3" fmla="*/ 63 h 64"/>
                  <a:gd name="T4" fmla="*/ 0 w 41"/>
                  <a:gd name="T5" fmla="*/ 32 h 64"/>
                  <a:gd name="T6" fmla="*/ 30 w 41"/>
                  <a:gd name="T7" fmla="*/ 2 h 64"/>
                  <a:gd name="T8" fmla="*/ 39 w 41"/>
                  <a:gd name="T9" fmla="*/ 2 h 64"/>
                  <a:gd name="T10" fmla="*/ 39 w 41"/>
                  <a:gd name="T11" fmla="*/ 10 h 64"/>
                  <a:gd name="T12" fmla="*/ 17 w 41"/>
                  <a:gd name="T13" fmla="*/ 32 h 64"/>
                  <a:gd name="T14" fmla="*/ 39 w 41"/>
                  <a:gd name="T15" fmla="*/ 54 h 64"/>
                  <a:gd name="T16" fmla="*/ 39 w 41"/>
                  <a:gd name="T17" fmla="*/ 63 h 64"/>
                  <a:gd name="T18" fmla="*/ 34 w 41"/>
                  <a:gd name="T19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" h="64">
                    <a:moveTo>
                      <a:pt x="34" y="64"/>
                    </a:moveTo>
                    <a:cubicBezTo>
                      <a:pt x="33" y="64"/>
                      <a:pt x="31" y="64"/>
                      <a:pt x="30" y="6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2" y="0"/>
                      <a:pt x="36" y="0"/>
                      <a:pt x="39" y="2"/>
                    </a:cubicBezTo>
                    <a:cubicBezTo>
                      <a:pt x="41" y="4"/>
                      <a:pt x="41" y="8"/>
                      <a:pt x="39" y="10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41" y="57"/>
                      <a:pt x="41" y="60"/>
                      <a:pt x="39" y="63"/>
                    </a:cubicBezTo>
                    <a:cubicBezTo>
                      <a:pt x="37" y="64"/>
                      <a:pt x="36" y="64"/>
                      <a:pt x="34" y="64"/>
                    </a:cubicBezTo>
                    <a:close/>
                  </a:path>
                </a:pathLst>
              </a:custGeom>
              <a:solidFill>
                <a:srgbClr val="FFB401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  <p:sp>
            <p:nvSpPr>
              <p:cNvPr id="64" name="Freeform 307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5984876" y="5749925"/>
                <a:ext cx="130175" cy="203200"/>
              </a:xfrm>
              <a:custGeom>
                <a:avLst/>
                <a:gdLst>
                  <a:gd name="T0" fmla="*/ 34 w 41"/>
                  <a:gd name="T1" fmla="*/ 64 h 64"/>
                  <a:gd name="T2" fmla="*/ 30 w 41"/>
                  <a:gd name="T3" fmla="*/ 63 h 64"/>
                  <a:gd name="T4" fmla="*/ 0 w 41"/>
                  <a:gd name="T5" fmla="*/ 32 h 64"/>
                  <a:gd name="T6" fmla="*/ 30 w 41"/>
                  <a:gd name="T7" fmla="*/ 2 h 64"/>
                  <a:gd name="T8" fmla="*/ 39 w 41"/>
                  <a:gd name="T9" fmla="*/ 2 h 64"/>
                  <a:gd name="T10" fmla="*/ 39 w 41"/>
                  <a:gd name="T11" fmla="*/ 10 h 64"/>
                  <a:gd name="T12" fmla="*/ 17 w 41"/>
                  <a:gd name="T13" fmla="*/ 32 h 64"/>
                  <a:gd name="T14" fmla="*/ 39 w 41"/>
                  <a:gd name="T15" fmla="*/ 54 h 64"/>
                  <a:gd name="T16" fmla="*/ 39 w 41"/>
                  <a:gd name="T17" fmla="*/ 63 h 64"/>
                  <a:gd name="T18" fmla="*/ 34 w 41"/>
                  <a:gd name="T19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" h="64">
                    <a:moveTo>
                      <a:pt x="34" y="64"/>
                    </a:moveTo>
                    <a:cubicBezTo>
                      <a:pt x="33" y="64"/>
                      <a:pt x="31" y="64"/>
                      <a:pt x="30" y="6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3" y="0"/>
                      <a:pt x="36" y="0"/>
                      <a:pt x="39" y="2"/>
                    </a:cubicBezTo>
                    <a:cubicBezTo>
                      <a:pt x="41" y="4"/>
                      <a:pt x="41" y="8"/>
                      <a:pt x="39" y="10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41" y="57"/>
                      <a:pt x="41" y="60"/>
                      <a:pt x="39" y="63"/>
                    </a:cubicBezTo>
                    <a:cubicBezTo>
                      <a:pt x="37" y="64"/>
                      <a:pt x="36" y="64"/>
                      <a:pt x="34" y="64"/>
                    </a:cubicBezTo>
                    <a:close/>
                  </a:path>
                </a:pathLst>
              </a:custGeom>
              <a:solidFill>
                <a:srgbClr val="FFB401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</p:grpSp>
        <p:grpSp>
          <p:nvGrpSpPr>
            <p:cNvPr id="54" name="Group 50"/>
            <p:cNvGrpSpPr/>
            <p:nvPr/>
          </p:nvGrpSpPr>
          <p:grpSpPr>
            <a:xfrm>
              <a:off x="6250626" y="1104039"/>
              <a:ext cx="206375" cy="422275"/>
              <a:chOff x="6353176" y="2425700"/>
              <a:chExt cx="206375" cy="422275"/>
            </a:xfrm>
            <a:solidFill>
              <a:schemeClr val="accent2"/>
            </a:solidFill>
          </p:grpSpPr>
          <p:sp>
            <p:nvSpPr>
              <p:cNvPr id="59" name="Freeform 308"/>
              <p:cNvSpPr/>
              <p:nvPr>
                <p:custDataLst>
                  <p:tags r:id="rId17"/>
                </p:custDataLst>
              </p:nvPr>
            </p:nvSpPr>
            <p:spPr bwMode="auto">
              <a:xfrm>
                <a:off x="6353176" y="2717800"/>
                <a:ext cx="206375" cy="130175"/>
              </a:xfrm>
              <a:custGeom>
                <a:avLst/>
                <a:gdLst>
                  <a:gd name="T0" fmla="*/ 32 w 65"/>
                  <a:gd name="T1" fmla="*/ 41 h 41"/>
                  <a:gd name="T2" fmla="*/ 2 w 65"/>
                  <a:gd name="T3" fmla="*/ 11 h 41"/>
                  <a:gd name="T4" fmla="*/ 2 w 65"/>
                  <a:gd name="T5" fmla="*/ 3 h 41"/>
                  <a:gd name="T6" fmla="*/ 10 w 65"/>
                  <a:gd name="T7" fmla="*/ 3 h 41"/>
                  <a:gd name="T8" fmla="*/ 32 w 65"/>
                  <a:gd name="T9" fmla="*/ 24 h 41"/>
                  <a:gd name="T10" fmla="*/ 54 w 65"/>
                  <a:gd name="T11" fmla="*/ 3 h 41"/>
                  <a:gd name="T12" fmla="*/ 63 w 65"/>
                  <a:gd name="T13" fmla="*/ 3 h 41"/>
                  <a:gd name="T14" fmla="*/ 63 w 65"/>
                  <a:gd name="T15" fmla="*/ 11 h 41"/>
                  <a:gd name="T16" fmla="*/ 32 w 65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1">
                    <a:moveTo>
                      <a:pt x="32" y="41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0" y="9"/>
                      <a:pt x="0" y="5"/>
                      <a:pt x="2" y="3"/>
                    </a:cubicBezTo>
                    <a:cubicBezTo>
                      <a:pt x="4" y="0"/>
                      <a:pt x="8" y="0"/>
                      <a:pt x="10" y="3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54" y="3"/>
                      <a:pt x="54" y="3"/>
                      <a:pt x="54" y="3"/>
                    </a:cubicBezTo>
                    <a:cubicBezTo>
                      <a:pt x="56" y="0"/>
                      <a:pt x="60" y="0"/>
                      <a:pt x="63" y="3"/>
                    </a:cubicBezTo>
                    <a:cubicBezTo>
                      <a:pt x="65" y="5"/>
                      <a:pt x="65" y="9"/>
                      <a:pt x="63" y="11"/>
                    </a:cubicBezTo>
                    <a:lnTo>
                      <a:pt x="32" y="41"/>
                    </a:lnTo>
                    <a:close/>
                  </a:path>
                </a:pathLst>
              </a:custGeom>
              <a:solidFill>
                <a:srgbClr val="212A39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  <p:sp>
            <p:nvSpPr>
              <p:cNvPr id="60" name="Freeform 309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6353176" y="2571750"/>
                <a:ext cx="206375" cy="130175"/>
              </a:xfrm>
              <a:custGeom>
                <a:avLst/>
                <a:gdLst>
                  <a:gd name="T0" fmla="*/ 32 w 65"/>
                  <a:gd name="T1" fmla="*/ 41 h 41"/>
                  <a:gd name="T2" fmla="*/ 2 w 65"/>
                  <a:gd name="T3" fmla="*/ 11 h 41"/>
                  <a:gd name="T4" fmla="*/ 2 w 65"/>
                  <a:gd name="T5" fmla="*/ 2 h 41"/>
                  <a:gd name="T6" fmla="*/ 10 w 65"/>
                  <a:gd name="T7" fmla="*/ 2 h 41"/>
                  <a:gd name="T8" fmla="*/ 32 w 65"/>
                  <a:gd name="T9" fmla="*/ 24 h 41"/>
                  <a:gd name="T10" fmla="*/ 54 w 65"/>
                  <a:gd name="T11" fmla="*/ 2 h 41"/>
                  <a:gd name="T12" fmla="*/ 63 w 65"/>
                  <a:gd name="T13" fmla="*/ 2 h 41"/>
                  <a:gd name="T14" fmla="*/ 63 w 65"/>
                  <a:gd name="T15" fmla="*/ 11 h 41"/>
                  <a:gd name="T16" fmla="*/ 32 w 65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1">
                    <a:moveTo>
                      <a:pt x="32" y="41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0" y="9"/>
                      <a:pt x="0" y="5"/>
                      <a:pt x="2" y="2"/>
                    </a:cubicBezTo>
                    <a:cubicBezTo>
                      <a:pt x="4" y="0"/>
                      <a:pt x="8" y="0"/>
                      <a:pt x="10" y="2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6" y="0"/>
                      <a:pt x="60" y="0"/>
                      <a:pt x="63" y="2"/>
                    </a:cubicBezTo>
                    <a:cubicBezTo>
                      <a:pt x="65" y="5"/>
                      <a:pt x="65" y="9"/>
                      <a:pt x="63" y="11"/>
                    </a:cubicBezTo>
                    <a:lnTo>
                      <a:pt x="32" y="41"/>
                    </a:lnTo>
                    <a:close/>
                  </a:path>
                </a:pathLst>
              </a:custGeom>
              <a:solidFill>
                <a:srgbClr val="212A39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>
                  <a:latin typeface="+mn-ea"/>
                </a:endParaRPr>
              </a:p>
            </p:txBody>
          </p:sp>
          <p:sp>
            <p:nvSpPr>
              <p:cNvPr id="61" name="Freeform 310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6353176" y="2425700"/>
                <a:ext cx="206375" cy="130175"/>
              </a:xfrm>
              <a:custGeom>
                <a:avLst/>
                <a:gdLst>
                  <a:gd name="T0" fmla="*/ 32 w 65"/>
                  <a:gd name="T1" fmla="*/ 41 h 41"/>
                  <a:gd name="T2" fmla="*/ 2 w 65"/>
                  <a:gd name="T3" fmla="*/ 11 h 41"/>
                  <a:gd name="T4" fmla="*/ 2 w 65"/>
                  <a:gd name="T5" fmla="*/ 2 h 41"/>
                  <a:gd name="T6" fmla="*/ 10 w 65"/>
                  <a:gd name="T7" fmla="*/ 2 h 41"/>
                  <a:gd name="T8" fmla="*/ 32 w 65"/>
                  <a:gd name="T9" fmla="*/ 24 h 41"/>
                  <a:gd name="T10" fmla="*/ 54 w 65"/>
                  <a:gd name="T11" fmla="*/ 2 h 41"/>
                  <a:gd name="T12" fmla="*/ 63 w 65"/>
                  <a:gd name="T13" fmla="*/ 2 h 41"/>
                  <a:gd name="T14" fmla="*/ 63 w 65"/>
                  <a:gd name="T15" fmla="*/ 11 h 41"/>
                  <a:gd name="T16" fmla="*/ 32 w 65"/>
                  <a:gd name="T1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41">
                    <a:moveTo>
                      <a:pt x="32" y="41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0" y="9"/>
                      <a:pt x="0" y="5"/>
                      <a:pt x="2" y="2"/>
                    </a:cubicBezTo>
                    <a:cubicBezTo>
                      <a:pt x="4" y="0"/>
                      <a:pt x="8" y="0"/>
                      <a:pt x="10" y="2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6" y="0"/>
                      <a:pt x="60" y="0"/>
                      <a:pt x="63" y="2"/>
                    </a:cubicBezTo>
                    <a:cubicBezTo>
                      <a:pt x="65" y="5"/>
                      <a:pt x="65" y="9"/>
                      <a:pt x="63" y="11"/>
                    </a:cubicBezTo>
                    <a:lnTo>
                      <a:pt x="32" y="41"/>
                    </a:lnTo>
                    <a:close/>
                  </a:path>
                </a:pathLst>
              </a:custGeom>
              <a:solidFill>
                <a:srgbClr val="212A39"/>
              </a:solidFill>
              <a:ln>
                <a:noFill/>
              </a:ln>
            </p:spPr>
            <p:txBody>
              <a:bodyPr vert="horz" wrap="square" lIns="120140" tIns="60070" rIns="120140" bIns="60070" numCol="1" anchor="t" anchorCtr="0" compatLnSpc="1"/>
              <a:lstStyle/>
              <a:p>
                <a:endParaRPr lang="en-US" sz="2365" spc="-39" dirty="0">
                  <a:latin typeface="+mn-ea"/>
                </a:endParaRPr>
              </a:p>
            </p:txBody>
          </p:sp>
        </p:grpSp>
        <p:sp>
          <p:nvSpPr>
            <p:cNvPr id="55" name="Freeform 311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4059876" y="580164"/>
              <a:ext cx="254000" cy="368300"/>
            </a:xfrm>
            <a:custGeom>
              <a:avLst/>
              <a:gdLst>
                <a:gd name="T0" fmla="*/ 22 w 80"/>
                <a:gd name="T1" fmla="*/ 89 h 116"/>
                <a:gd name="T2" fmla="*/ 23 w 80"/>
                <a:gd name="T3" fmla="*/ 95 h 116"/>
                <a:gd name="T4" fmla="*/ 40 w 80"/>
                <a:gd name="T5" fmla="*/ 98 h 116"/>
                <a:gd name="T6" fmla="*/ 58 w 80"/>
                <a:gd name="T7" fmla="*/ 95 h 116"/>
                <a:gd name="T8" fmla="*/ 59 w 80"/>
                <a:gd name="T9" fmla="*/ 89 h 116"/>
                <a:gd name="T10" fmla="*/ 40 w 80"/>
                <a:gd name="T11" fmla="*/ 92 h 116"/>
                <a:gd name="T12" fmla="*/ 22 w 80"/>
                <a:gd name="T13" fmla="*/ 89 h 116"/>
                <a:gd name="T14" fmla="*/ 23 w 80"/>
                <a:gd name="T15" fmla="*/ 100 h 116"/>
                <a:gd name="T16" fmla="*/ 24 w 80"/>
                <a:gd name="T17" fmla="*/ 107 h 116"/>
                <a:gd name="T18" fmla="*/ 30 w 80"/>
                <a:gd name="T19" fmla="*/ 110 h 116"/>
                <a:gd name="T20" fmla="*/ 30 w 80"/>
                <a:gd name="T21" fmla="*/ 113 h 116"/>
                <a:gd name="T22" fmla="*/ 40 w 80"/>
                <a:gd name="T23" fmla="*/ 116 h 116"/>
                <a:gd name="T24" fmla="*/ 51 w 80"/>
                <a:gd name="T25" fmla="*/ 113 h 116"/>
                <a:gd name="T26" fmla="*/ 51 w 80"/>
                <a:gd name="T27" fmla="*/ 110 h 116"/>
                <a:gd name="T28" fmla="*/ 56 w 80"/>
                <a:gd name="T29" fmla="*/ 107 h 116"/>
                <a:gd name="T30" fmla="*/ 57 w 80"/>
                <a:gd name="T31" fmla="*/ 100 h 116"/>
                <a:gd name="T32" fmla="*/ 40 w 80"/>
                <a:gd name="T33" fmla="*/ 103 h 116"/>
                <a:gd name="T34" fmla="*/ 23 w 80"/>
                <a:gd name="T35" fmla="*/ 100 h 116"/>
                <a:gd name="T36" fmla="*/ 40 w 80"/>
                <a:gd name="T37" fmla="*/ 16 h 116"/>
                <a:gd name="T38" fmla="*/ 42 w 80"/>
                <a:gd name="T39" fmla="*/ 14 h 116"/>
                <a:gd name="T40" fmla="*/ 40 w 80"/>
                <a:gd name="T41" fmla="*/ 12 h 116"/>
                <a:gd name="T42" fmla="*/ 13 w 80"/>
                <a:gd name="T43" fmla="*/ 40 h 116"/>
                <a:gd name="T44" fmla="*/ 15 w 80"/>
                <a:gd name="T45" fmla="*/ 42 h 116"/>
                <a:gd name="T46" fmla="*/ 17 w 80"/>
                <a:gd name="T47" fmla="*/ 40 h 116"/>
                <a:gd name="T48" fmla="*/ 40 w 80"/>
                <a:gd name="T49" fmla="*/ 16 h 116"/>
                <a:gd name="T50" fmla="*/ 49 w 80"/>
                <a:gd name="T51" fmla="*/ 54 h 116"/>
                <a:gd name="T52" fmla="*/ 40 w 80"/>
                <a:gd name="T53" fmla="*/ 38 h 116"/>
                <a:gd name="T54" fmla="*/ 31 w 80"/>
                <a:gd name="T55" fmla="*/ 54 h 116"/>
                <a:gd name="T56" fmla="*/ 28 w 80"/>
                <a:gd name="T57" fmla="*/ 47 h 116"/>
                <a:gd name="T58" fmla="*/ 22 w 80"/>
                <a:gd name="T59" fmla="*/ 49 h 116"/>
                <a:gd name="T60" fmla="*/ 31 w 80"/>
                <a:gd name="T61" fmla="*/ 68 h 116"/>
                <a:gd name="T62" fmla="*/ 40 w 80"/>
                <a:gd name="T63" fmla="*/ 51 h 116"/>
                <a:gd name="T64" fmla="*/ 50 w 80"/>
                <a:gd name="T65" fmla="*/ 68 h 116"/>
                <a:gd name="T66" fmla="*/ 59 w 80"/>
                <a:gd name="T67" fmla="*/ 49 h 116"/>
                <a:gd name="T68" fmla="*/ 53 w 80"/>
                <a:gd name="T69" fmla="*/ 47 h 116"/>
                <a:gd name="T70" fmla="*/ 49 w 80"/>
                <a:gd name="T71" fmla="*/ 54 h 116"/>
                <a:gd name="T72" fmla="*/ 40 w 80"/>
                <a:gd name="T73" fmla="*/ 0 h 116"/>
                <a:gd name="T74" fmla="*/ 0 w 80"/>
                <a:gd name="T75" fmla="*/ 40 h 116"/>
                <a:gd name="T76" fmla="*/ 20 w 80"/>
                <a:gd name="T77" fmla="*/ 74 h 116"/>
                <a:gd name="T78" fmla="*/ 21 w 80"/>
                <a:gd name="T79" fmla="*/ 84 h 116"/>
                <a:gd name="T80" fmla="*/ 40 w 80"/>
                <a:gd name="T81" fmla="*/ 88 h 116"/>
                <a:gd name="T82" fmla="*/ 60 w 80"/>
                <a:gd name="T83" fmla="*/ 84 h 116"/>
                <a:gd name="T84" fmla="*/ 61 w 80"/>
                <a:gd name="T85" fmla="*/ 74 h 116"/>
                <a:gd name="T86" fmla="*/ 80 w 80"/>
                <a:gd name="T87" fmla="*/ 40 h 116"/>
                <a:gd name="T88" fmla="*/ 40 w 80"/>
                <a:gd name="T89" fmla="*/ 0 h 116"/>
                <a:gd name="T90" fmla="*/ 55 w 80"/>
                <a:gd name="T91" fmla="*/ 69 h 116"/>
                <a:gd name="T92" fmla="*/ 54 w 80"/>
                <a:gd name="T93" fmla="*/ 79 h 116"/>
                <a:gd name="T94" fmla="*/ 40 w 80"/>
                <a:gd name="T95" fmla="*/ 81 h 116"/>
                <a:gd name="T96" fmla="*/ 27 w 80"/>
                <a:gd name="T97" fmla="*/ 79 h 116"/>
                <a:gd name="T98" fmla="*/ 26 w 80"/>
                <a:gd name="T99" fmla="*/ 69 h 116"/>
                <a:gd name="T100" fmla="*/ 7 w 80"/>
                <a:gd name="T101" fmla="*/ 40 h 116"/>
                <a:gd name="T102" fmla="*/ 40 w 80"/>
                <a:gd name="T103" fmla="*/ 7 h 116"/>
                <a:gd name="T104" fmla="*/ 73 w 80"/>
                <a:gd name="T105" fmla="*/ 40 h 116"/>
                <a:gd name="T106" fmla="*/ 55 w 80"/>
                <a:gd name="T107" fmla="*/ 6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0" h="116">
                  <a:moveTo>
                    <a:pt x="22" y="89"/>
                  </a:moveTo>
                  <a:cubicBezTo>
                    <a:pt x="23" y="95"/>
                    <a:pt x="23" y="95"/>
                    <a:pt x="23" y="95"/>
                  </a:cubicBezTo>
                  <a:cubicBezTo>
                    <a:pt x="28" y="97"/>
                    <a:pt x="34" y="98"/>
                    <a:pt x="40" y="98"/>
                  </a:cubicBezTo>
                  <a:cubicBezTo>
                    <a:pt x="47" y="98"/>
                    <a:pt x="53" y="97"/>
                    <a:pt x="58" y="95"/>
                  </a:cubicBezTo>
                  <a:cubicBezTo>
                    <a:pt x="59" y="89"/>
                    <a:pt x="59" y="89"/>
                    <a:pt x="59" y="89"/>
                  </a:cubicBezTo>
                  <a:cubicBezTo>
                    <a:pt x="53" y="91"/>
                    <a:pt x="47" y="92"/>
                    <a:pt x="40" y="92"/>
                  </a:cubicBezTo>
                  <a:cubicBezTo>
                    <a:pt x="34" y="92"/>
                    <a:pt x="27" y="91"/>
                    <a:pt x="22" y="89"/>
                  </a:cubicBezTo>
                  <a:close/>
                  <a:moveTo>
                    <a:pt x="23" y="100"/>
                  </a:moveTo>
                  <a:cubicBezTo>
                    <a:pt x="24" y="107"/>
                    <a:pt x="24" y="107"/>
                    <a:pt x="24" y="107"/>
                  </a:cubicBezTo>
                  <a:cubicBezTo>
                    <a:pt x="24" y="107"/>
                    <a:pt x="26" y="108"/>
                    <a:pt x="30" y="110"/>
                  </a:cubicBezTo>
                  <a:cubicBezTo>
                    <a:pt x="30" y="113"/>
                    <a:pt x="30" y="113"/>
                    <a:pt x="30" y="113"/>
                  </a:cubicBezTo>
                  <a:cubicBezTo>
                    <a:pt x="30" y="113"/>
                    <a:pt x="33" y="116"/>
                    <a:pt x="40" y="116"/>
                  </a:cubicBezTo>
                  <a:cubicBezTo>
                    <a:pt x="48" y="116"/>
                    <a:pt x="51" y="113"/>
                    <a:pt x="51" y="113"/>
                  </a:cubicBezTo>
                  <a:cubicBezTo>
                    <a:pt x="51" y="110"/>
                    <a:pt x="51" y="110"/>
                    <a:pt x="51" y="110"/>
                  </a:cubicBezTo>
                  <a:cubicBezTo>
                    <a:pt x="55" y="108"/>
                    <a:pt x="56" y="107"/>
                    <a:pt x="56" y="107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2" y="102"/>
                    <a:pt x="46" y="103"/>
                    <a:pt x="40" y="103"/>
                  </a:cubicBezTo>
                  <a:cubicBezTo>
                    <a:pt x="34" y="103"/>
                    <a:pt x="29" y="102"/>
                    <a:pt x="23" y="100"/>
                  </a:cubicBezTo>
                  <a:close/>
                  <a:moveTo>
                    <a:pt x="40" y="16"/>
                  </a:moveTo>
                  <a:cubicBezTo>
                    <a:pt x="42" y="16"/>
                    <a:pt x="42" y="15"/>
                    <a:pt x="42" y="14"/>
                  </a:cubicBezTo>
                  <a:cubicBezTo>
                    <a:pt x="42" y="13"/>
                    <a:pt x="42" y="12"/>
                    <a:pt x="40" y="12"/>
                  </a:cubicBezTo>
                  <a:cubicBezTo>
                    <a:pt x="25" y="12"/>
                    <a:pt x="13" y="24"/>
                    <a:pt x="13" y="40"/>
                  </a:cubicBezTo>
                  <a:cubicBezTo>
                    <a:pt x="13" y="41"/>
                    <a:pt x="14" y="42"/>
                    <a:pt x="15" y="42"/>
                  </a:cubicBezTo>
                  <a:cubicBezTo>
                    <a:pt x="16" y="42"/>
                    <a:pt x="17" y="41"/>
                    <a:pt x="17" y="40"/>
                  </a:cubicBezTo>
                  <a:cubicBezTo>
                    <a:pt x="17" y="27"/>
                    <a:pt x="27" y="16"/>
                    <a:pt x="40" y="16"/>
                  </a:cubicBezTo>
                  <a:close/>
                  <a:moveTo>
                    <a:pt x="49" y="54"/>
                  </a:moveTo>
                  <a:cubicBezTo>
                    <a:pt x="40" y="38"/>
                    <a:pt x="40" y="38"/>
                    <a:pt x="40" y="38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3" y="47"/>
                    <a:pt x="53" y="47"/>
                    <a:pt x="53" y="47"/>
                  </a:cubicBezTo>
                  <a:lnTo>
                    <a:pt x="49" y="54"/>
                  </a:lnTo>
                  <a:close/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54"/>
                    <a:pt x="8" y="67"/>
                    <a:pt x="20" y="7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7" y="86"/>
                    <a:pt x="33" y="88"/>
                    <a:pt x="40" y="88"/>
                  </a:cubicBezTo>
                  <a:cubicBezTo>
                    <a:pt x="47" y="88"/>
                    <a:pt x="54" y="86"/>
                    <a:pt x="60" y="8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73" y="67"/>
                    <a:pt x="80" y="54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lose/>
                  <a:moveTo>
                    <a:pt x="55" y="69"/>
                  </a:moveTo>
                  <a:cubicBezTo>
                    <a:pt x="54" y="79"/>
                    <a:pt x="54" y="79"/>
                    <a:pt x="54" y="79"/>
                  </a:cubicBezTo>
                  <a:cubicBezTo>
                    <a:pt x="54" y="79"/>
                    <a:pt x="51" y="81"/>
                    <a:pt x="40" y="81"/>
                  </a:cubicBezTo>
                  <a:cubicBezTo>
                    <a:pt x="30" y="81"/>
                    <a:pt x="27" y="79"/>
                    <a:pt x="27" y="7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15" y="64"/>
                    <a:pt x="7" y="53"/>
                    <a:pt x="7" y="40"/>
                  </a:cubicBezTo>
                  <a:cubicBezTo>
                    <a:pt x="7" y="21"/>
                    <a:pt x="22" y="7"/>
                    <a:pt x="40" y="7"/>
                  </a:cubicBezTo>
                  <a:cubicBezTo>
                    <a:pt x="59" y="7"/>
                    <a:pt x="73" y="21"/>
                    <a:pt x="73" y="40"/>
                  </a:cubicBezTo>
                  <a:cubicBezTo>
                    <a:pt x="73" y="52"/>
                    <a:pt x="66" y="64"/>
                    <a:pt x="55" y="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>
                <a:latin typeface="+mn-ea"/>
              </a:endParaRPr>
            </a:p>
          </p:txBody>
        </p:sp>
        <p:sp>
          <p:nvSpPr>
            <p:cNvPr id="56" name="Freeform 312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6209351" y="2180364"/>
              <a:ext cx="279400" cy="352425"/>
            </a:xfrm>
            <a:custGeom>
              <a:avLst/>
              <a:gdLst>
                <a:gd name="T0" fmla="*/ 128 w 176"/>
                <a:gd name="T1" fmla="*/ 64 h 222"/>
                <a:gd name="T2" fmla="*/ 30 w 176"/>
                <a:gd name="T3" fmla="*/ 64 h 222"/>
                <a:gd name="T4" fmla="*/ 30 w 176"/>
                <a:gd name="T5" fmla="*/ 78 h 222"/>
                <a:gd name="T6" fmla="*/ 128 w 176"/>
                <a:gd name="T7" fmla="*/ 78 h 222"/>
                <a:gd name="T8" fmla="*/ 128 w 176"/>
                <a:gd name="T9" fmla="*/ 64 h 222"/>
                <a:gd name="T10" fmla="*/ 128 w 176"/>
                <a:gd name="T11" fmla="*/ 92 h 222"/>
                <a:gd name="T12" fmla="*/ 30 w 176"/>
                <a:gd name="T13" fmla="*/ 92 h 222"/>
                <a:gd name="T14" fmla="*/ 30 w 176"/>
                <a:gd name="T15" fmla="*/ 106 h 222"/>
                <a:gd name="T16" fmla="*/ 128 w 176"/>
                <a:gd name="T17" fmla="*/ 106 h 222"/>
                <a:gd name="T18" fmla="*/ 128 w 176"/>
                <a:gd name="T19" fmla="*/ 92 h 222"/>
                <a:gd name="T20" fmla="*/ 128 w 176"/>
                <a:gd name="T21" fmla="*/ 38 h 222"/>
                <a:gd name="T22" fmla="*/ 30 w 176"/>
                <a:gd name="T23" fmla="*/ 38 h 222"/>
                <a:gd name="T24" fmla="*/ 30 w 176"/>
                <a:gd name="T25" fmla="*/ 50 h 222"/>
                <a:gd name="T26" fmla="*/ 128 w 176"/>
                <a:gd name="T27" fmla="*/ 50 h 222"/>
                <a:gd name="T28" fmla="*/ 128 w 176"/>
                <a:gd name="T29" fmla="*/ 38 h 222"/>
                <a:gd name="T30" fmla="*/ 158 w 176"/>
                <a:gd name="T31" fmla="*/ 20 h 222"/>
                <a:gd name="T32" fmla="*/ 158 w 176"/>
                <a:gd name="T33" fmla="*/ 0 h 222"/>
                <a:gd name="T34" fmla="*/ 0 w 176"/>
                <a:gd name="T35" fmla="*/ 0 h 222"/>
                <a:gd name="T36" fmla="*/ 0 w 176"/>
                <a:gd name="T37" fmla="*/ 204 h 222"/>
                <a:gd name="T38" fmla="*/ 20 w 176"/>
                <a:gd name="T39" fmla="*/ 204 h 222"/>
                <a:gd name="T40" fmla="*/ 20 w 176"/>
                <a:gd name="T41" fmla="*/ 222 h 222"/>
                <a:gd name="T42" fmla="*/ 176 w 176"/>
                <a:gd name="T43" fmla="*/ 222 h 222"/>
                <a:gd name="T44" fmla="*/ 176 w 176"/>
                <a:gd name="T45" fmla="*/ 20 h 222"/>
                <a:gd name="T46" fmla="*/ 158 w 176"/>
                <a:gd name="T47" fmla="*/ 20 h 222"/>
                <a:gd name="T48" fmla="*/ 12 w 176"/>
                <a:gd name="T49" fmla="*/ 192 h 222"/>
                <a:gd name="T50" fmla="*/ 12 w 176"/>
                <a:gd name="T51" fmla="*/ 12 h 222"/>
                <a:gd name="T52" fmla="*/ 146 w 176"/>
                <a:gd name="T53" fmla="*/ 12 h 222"/>
                <a:gd name="T54" fmla="*/ 146 w 176"/>
                <a:gd name="T55" fmla="*/ 146 h 222"/>
                <a:gd name="T56" fmla="*/ 100 w 176"/>
                <a:gd name="T57" fmla="*/ 146 h 222"/>
                <a:gd name="T58" fmla="*/ 100 w 176"/>
                <a:gd name="T59" fmla="*/ 192 h 222"/>
                <a:gd name="T60" fmla="*/ 12 w 176"/>
                <a:gd name="T61" fmla="*/ 192 h 222"/>
                <a:gd name="T62" fmla="*/ 166 w 176"/>
                <a:gd name="T63" fmla="*/ 212 h 222"/>
                <a:gd name="T64" fmla="*/ 30 w 176"/>
                <a:gd name="T65" fmla="*/ 212 h 222"/>
                <a:gd name="T66" fmla="*/ 30 w 176"/>
                <a:gd name="T67" fmla="*/ 204 h 222"/>
                <a:gd name="T68" fmla="*/ 106 w 176"/>
                <a:gd name="T69" fmla="*/ 204 h 222"/>
                <a:gd name="T70" fmla="*/ 158 w 176"/>
                <a:gd name="T71" fmla="*/ 152 h 222"/>
                <a:gd name="T72" fmla="*/ 158 w 176"/>
                <a:gd name="T73" fmla="*/ 30 h 222"/>
                <a:gd name="T74" fmla="*/ 166 w 176"/>
                <a:gd name="T75" fmla="*/ 30 h 222"/>
                <a:gd name="T76" fmla="*/ 166 w 176"/>
                <a:gd name="T77" fmla="*/ 212 h 222"/>
                <a:gd name="T78" fmla="*/ 30 w 176"/>
                <a:gd name="T79" fmla="*/ 132 h 222"/>
                <a:gd name="T80" fmla="*/ 78 w 176"/>
                <a:gd name="T81" fmla="*/ 132 h 222"/>
                <a:gd name="T82" fmla="*/ 78 w 176"/>
                <a:gd name="T83" fmla="*/ 118 h 222"/>
                <a:gd name="T84" fmla="*/ 30 w 176"/>
                <a:gd name="T85" fmla="*/ 118 h 222"/>
                <a:gd name="T86" fmla="*/ 30 w 176"/>
                <a:gd name="T87" fmla="*/ 13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76" h="222">
                  <a:moveTo>
                    <a:pt x="128" y="64"/>
                  </a:moveTo>
                  <a:lnTo>
                    <a:pt x="30" y="64"/>
                  </a:lnTo>
                  <a:lnTo>
                    <a:pt x="30" y="78"/>
                  </a:lnTo>
                  <a:lnTo>
                    <a:pt x="128" y="78"/>
                  </a:lnTo>
                  <a:lnTo>
                    <a:pt x="128" y="64"/>
                  </a:lnTo>
                  <a:close/>
                  <a:moveTo>
                    <a:pt x="128" y="92"/>
                  </a:moveTo>
                  <a:lnTo>
                    <a:pt x="30" y="92"/>
                  </a:lnTo>
                  <a:lnTo>
                    <a:pt x="30" y="106"/>
                  </a:lnTo>
                  <a:lnTo>
                    <a:pt x="128" y="106"/>
                  </a:lnTo>
                  <a:lnTo>
                    <a:pt x="128" y="92"/>
                  </a:lnTo>
                  <a:close/>
                  <a:moveTo>
                    <a:pt x="128" y="38"/>
                  </a:moveTo>
                  <a:lnTo>
                    <a:pt x="30" y="38"/>
                  </a:lnTo>
                  <a:lnTo>
                    <a:pt x="30" y="50"/>
                  </a:lnTo>
                  <a:lnTo>
                    <a:pt x="128" y="50"/>
                  </a:lnTo>
                  <a:lnTo>
                    <a:pt x="128" y="38"/>
                  </a:lnTo>
                  <a:close/>
                  <a:moveTo>
                    <a:pt x="158" y="20"/>
                  </a:moveTo>
                  <a:lnTo>
                    <a:pt x="158" y="0"/>
                  </a:lnTo>
                  <a:lnTo>
                    <a:pt x="0" y="0"/>
                  </a:lnTo>
                  <a:lnTo>
                    <a:pt x="0" y="204"/>
                  </a:lnTo>
                  <a:lnTo>
                    <a:pt x="20" y="204"/>
                  </a:lnTo>
                  <a:lnTo>
                    <a:pt x="20" y="222"/>
                  </a:lnTo>
                  <a:lnTo>
                    <a:pt x="176" y="222"/>
                  </a:lnTo>
                  <a:lnTo>
                    <a:pt x="176" y="20"/>
                  </a:lnTo>
                  <a:lnTo>
                    <a:pt x="158" y="20"/>
                  </a:lnTo>
                  <a:close/>
                  <a:moveTo>
                    <a:pt x="12" y="192"/>
                  </a:moveTo>
                  <a:lnTo>
                    <a:pt x="12" y="12"/>
                  </a:lnTo>
                  <a:lnTo>
                    <a:pt x="146" y="12"/>
                  </a:lnTo>
                  <a:lnTo>
                    <a:pt x="146" y="146"/>
                  </a:lnTo>
                  <a:lnTo>
                    <a:pt x="100" y="146"/>
                  </a:lnTo>
                  <a:lnTo>
                    <a:pt x="100" y="192"/>
                  </a:lnTo>
                  <a:lnTo>
                    <a:pt x="12" y="192"/>
                  </a:lnTo>
                  <a:close/>
                  <a:moveTo>
                    <a:pt x="166" y="212"/>
                  </a:moveTo>
                  <a:lnTo>
                    <a:pt x="30" y="212"/>
                  </a:lnTo>
                  <a:lnTo>
                    <a:pt x="30" y="204"/>
                  </a:lnTo>
                  <a:lnTo>
                    <a:pt x="106" y="204"/>
                  </a:lnTo>
                  <a:lnTo>
                    <a:pt x="158" y="152"/>
                  </a:lnTo>
                  <a:lnTo>
                    <a:pt x="158" y="30"/>
                  </a:lnTo>
                  <a:lnTo>
                    <a:pt x="166" y="30"/>
                  </a:lnTo>
                  <a:lnTo>
                    <a:pt x="166" y="212"/>
                  </a:lnTo>
                  <a:close/>
                  <a:moveTo>
                    <a:pt x="30" y="132"/>
                  </a:moveTo>
                  <a:lnTo>
                    <a:pt x="78" y="132"/>
                  </a:lnTo>
                  <a:lnTo>
                    <a:pt x="78" y="118"/>
                  </a:lnTo>
                  <a:lnTo>
                    <a:pt x="30" y="118"/>
                  </a:lnTo>
                  <a:lnTo>
                    <a:pt x="30" y="13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>
                <a:latin typeface="+mn-ea"/>
              </a:endParaRPr>
            </a:p>
          </p:txBody>
        </p:sp>
        <p:sp>
          <p:nvSpPr>
            <p:cNvPr id="57" name="Freeform 313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2408876" y="2786789"/>
              <a:ext cx="352425" cy="298450"/>
            </a:xfrm>
            <a:custGeom>
              <a:avLst/>
              <a:gdLst>
                <a:gd name="T0" fmla="*/ 5 w 111"/>
                <a:gd name="T1" fmla="*/ 90 h 94"/>
                <a:gd name="T2" fmla="*/ 9 w 111"/>
                <a:gd name="T3" fmla="*/ 94 h 94"/>
                <a:gd name="T4" fmla="*/ 30 w 111"/>
                <a:gd name="T5" fmla="*/ 94 h 94"/>
                <a:gd name="T6" fmla="*/ 30 w 111"/>
                <a:gd name="T7" fmla="*/ 51 h 94"/>
                <a:gd name="T8" fmla="*/ 5 w 111"/>
                <a:gd name="T9" fmla="*/ 76 h 94"/>
                <a:gd name="T10" fmla="*/ 5 w 111"/>
                <a:gd name="T11" fmla="*/ 90 h 94"/>
                <a:gd name="T12" fmla="*/ 40 w 111"/>
                <a:gd name="T13" fmla="*/ 61 h 94"/>
                <a:gd name="T14" fmla="*/ 40 w 111"/>
                <a:gd name="T15" fmla="*/ 94 h 94"/>
                <a:gd name="T16" fmla="*/ 64 w 111"/>
                <a:gd name="T17" fmla="*/ 94 h 94"/>
                <a:gd name="T18" fmla="*/ 64 w 111"/>
                <a:gd name="T19" fmla="*/ 65 h 94"/>
                <a:gd name="T20" fmla="*/ 54 w 111"/>
                <a:gd name="T21" fmla="*/ 75 h 94"/>
                <a:gd name="T22" fmla="*/ 40 w 111"/>
                <a:gd name="T23" fmla="*/ 61 h 94"/>
                <a:gd name="T24" fmla="*/ 74 w 111"/>
                <a:gd name="T25" fmla="*/ 55 h 94"/>
                <a:gd name="T26" fmla="*/ 74 w 111"/>
                <a:gd name="T27" fmla="*/ 94 h 94"/>
                <a:gd name="T28" fmla="*/ 95 w 111"/>
                <a:gd name="T29" fmla="*/ 94 h 94"/>
                <a:gd name="T30" fmla="*/ 99 w 111"/>
                <a:gd name="T31" fmla="*/ 90 h 94"/>
                <a:gd name="T32" fmla="*/ 99 w 111"/>
                <a:gd name="T33" fmla="*/ 30 h 94"/>
                <a:gd name="T34" fmla="*/ 78 w 111"/>
                <a:gd name="T35" fmla="*/ 51 h 94"/>
                <a:gd name="T36" fmla="*/ 74 w 111"/>
                <a:gd name="T37" fmla="*/ 55 h 94"/>
                <a:gd name="T38" fmla="*/ 89 w 111"/>
                <a:gd name="T39" fmla="*/ 2 h 94"/>
                <a:gd name="T40" fmla="*/ 85 w 111"/>
                <a:gd name="T41" fmla="*/ 7 h 94"/>
                <a:gd name="T42" fmla="*/ 90 w 111"/>
                <a:gd name="T43" fmla="*/ 11 h 94"/>
                <a:gd name="T44" fmla="*/ 95 w 111"/>
                <a:gd name="T45" fmla="*/ 10 h 94"/>
                <a:gd name="T46" fmla="*/ 54 w 111"/>
                <a:gd name="T47" fmla="*/ 51 h 94"/>
                <a:gd name="T48" fmla="*/ 30 w 111"/>
                <a:gd name="T49" fmla="*/ 27 h 94"/>
                <a:gd name="T50" fmla="*/ 2 w 111"/>
                <a:gd name="T51" fmla="*/ 55 h 94"/>
                <a:gd name="T52" fmla="*/ 2 w 111"/>
                <a:gd name="T53" fmla="*/ 62 h 94"/>
                <a:gd name="T54" fmla="*/ 8 w 111"/>
                <a:gd name="T55" fmla="*/ 62 h 94"/>
                <a:gd name="T56" fmla="*/ 30 w 111"/>
                <a:gd name="T57" fmla="*/ 40 h 94"/>
                <a:gd name="T58" fmla="*/ 54 w 111"/>
                <a:gd name="T59" fmla="*/ 64 h 94"/>
                <a:gd name="T60" fmla="*/ 101 w 111"/>
                <a:gd name="T61" fmla="*/ 17 h 94"/>
                <a:gd name="T62" fmla="*/ 101 w 111"/>
                <a:gd name="T63" fmla="*/ 21 h 94"/>
                <a:gd name="T64" fmla="*/ 105 w 111"/>
                <a:gd name="T65" fmla="*/ 26 h 94"/>
                <a:gd name="T66" fmla="*/ 105 w 111"/>
                <a:gd name="T67" fmla="*/ 26 h 94"/>
                <a:gd name="T68" fmla="*/ 109 w 111"/>
                <a:gd name="T69" fmla="*/ 22 h 94"/>
                <a:gd name="T70" fmla="*/ 111 w 111"/>
                <a:gd name="T71" fmla="*/ 0 h 94"/>
                <a:gd name="T72" fmla="*/ 89 w 111"/>
                <a:gd name="T73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1" h="94">
                  <a:moveTo>
                    <a:pt x="5" y="90"/>
                  </a:moveTo>
                  <a:cubicBezTo>
                    <a:pt x="5" y="92"/>
                    <a:pt x="7" y="94"/>
                    <a:pt x="9" y="94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5" y="76"/>
                    <a:pt x="5" y="76"/>
                    <a:pt x="5" y="76"/>
                  </a:cubicBezTo>
                  <a:lnTo>
                    <a:pt x="5" y="90"/>
                  </a:lnTo>
                  <a:close/>
                  <a:moveTo>
                    <a:pt x="40" y="61"/>
                  </a:moveTo>
                  <a:cubicBezTo>
                    <a:pt x="40" y="94"/>
                    <a:pt x="40" y="94"/>
                    <a:pt x="40" y="94"/>
                  </a:cubicBezTo>
                  <a:cubicBezTo>
                    <a:pt x="64" y="94"/>
                    <a:pt x="64" y="94"/>
                    <a:pt x="64" y="94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54" y="75"/>
                    <a:pt x="54" y="75"/>
                    <a:pt x="54" y="75"/>
                  </a:cubicBezTo>
                  <a:lnTo>
                    <a:pt x="40" y="61"/>
                  </a:lnTo>
                  <a:close/>
                  <a:moveTo>
                    <a:pt x="74" y="55"/>
                  </a:moveTo>
                  <a:cubicBezTo>
                    <a:pt x="74" y="94"/>
                    <a:pt x="74" y="94"/>
                    <a:pt x="7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7" y="94"/>
                    <a:pt x="99" y="92"/>
                    <a:pt x="99" y="9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78" y="51"/>
                    <a:pt x="78" y="51"/>
                    <a:pt x="78" y="51"/>
                  </a:cubicBezTo>
                  <a:lnTo>
                    <a:pt x="74" y="55"/>
                  </a:lnTo>
                  <a:close/>
                  <a:moveTo>
                    <a:pt x="89" y="2"/>
                  </a:moveTo>
                  <a:cubicBezTo>
                    <a:pt x="87" y="2"/>
                    <a:pt x="85" y="4"/>
                    <a:pt x="85" y="7"/>
                  </a:cubicBezTo>
                  <a:cubicBezTo>
                    <a:pt x="85" y="9"/>
                    <a:pt x="88" y="11"/>
                    <a:pt x="90" y="11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0" y="57"/>
                    <a:pt x="0" y="60"/>
                    <a:pt x="2" y="62"/>
                  </a:cubicBezTo>
                  <a:cubicBezTo>
                    <a:pt x="4" y="63"/>
                    <a:pt x="7" y="63"/>
                    <a:pt x="8" y="62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0" y="24"/>
                    <a:pt x="102" y="26"/>
                    <a:pt x="105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7" y="26"/>
                    <a:pt x="109" y="25"/>
                    <a:pt x="109" y="22"/>
                  </a:cubicBezTo>
                  <a:cubicBezTo>
                    <a:pt x="111" y="0"/>
                    <a:pt x="111" y="0"/>
                    <a:pt x="111" y="0"/>
                  </a:cubicBezTo>
                  <a:lnTo>
                    <a:pt x="89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>
                <a:latin typeface="+mn-ea"/>
              </a:endParaRPr>
            </a:p>
          </p:txBody>
        </p:sp>
        <p:sp>
          <p:nvSpPr>
            <p:cNvPr id="58" name="Freeform 314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4586926" y="4355239"/>
              <a:ext cx="323850" cy="358775"/>
            </a:xfrm>
            <a:custGeom>
              <a:avLst/>
              <a:gdLst>
                <a:gd name="T0" fmla="*/ 56 w 102"/>
                <a:gd name="T1" fmla="*/ 63 h 113"/>
                <a:gd name="T2" fmla="*/ 56 w 102"/>
                <a:gd name="T3" fmla="*/ 62 h 113"/>
                <a:gd name="T4" fmla="*/ 56 w 102"/>
                <a:gd name="T5" fmla="*/ 39 h 113"/>
                <a:gd name="T6" fmla="*/ 51 w 102"/>
                <a:gd name="T7" fmla="*/ 35 h 113"/>
                <a:gd name="T8" fmla="*/ 47 w 102"/>
                <a:gd name="T9" fmla="*/ 39 h 113"/>
                <a:gd name="T10" fmla="*/ 47 w 102"/>
                <a:gd name="T11" fmla="*/ 62 h 113"/>
                <a:gd name="T12" fmla="*/ 51 w 102"/>
                <a:gd name="T13" fmla="*/ 67 h 113"/>
                <a:gd name="T14" fmla="*/ 52 w 102"/>
                <a:gd name="T15" fmla="*/ 67 h 113"/>
                <a:gd name="T16" fmla="*/ 72 w 102"/>
                <a:gd name="T17" fmla="*/ 87 h 113"/>
                <a:gd name="T18" fmla="*/ 74 w 102"/>
                <a:gd name="T19" fmla="*/ 88 h 113"/>
                <a:gd name="T20" fmla="*/ 76 w 102"/>
                <a:gd name="T21" fmla="*/ 87 h 113"/>
                <a:gd name="T22" fmla="*/ 76 w 102"/>
                <a:gd name="T23" fmla="*/ 83 h 113"/>
                <a:gd name="T24" fmla="*/ 56 w 102"/>
                <a:gd name="T25" fmla="*/ 63 h 113"/>
                <a:gd name="T26" fmla="*/ 83 w 102"/>
                <a:gd name="T27" fmla="*/ 22 h 113"/>
                <a:gd name="T28" fmla="*/ 86 w 102"/>
                <a:gd name="T29" fmla="*/ 17 h 113"/>
                <a:gd name="T30" fmla="*/ 87 w 102"/>
                <a:gd name="T31" fmla="*/ 18 h 113"/>
                <a:gd name="T32" fmla="*/ 89 w 102"/>
                <a:gd name="T33" fmla="*/ 18 h 113"/>
                <a:gd name="T34" fmla="*/ 91 w 102"/>
                <a:gd name="T35" fmla="*/ 17 h 113"/>
                <a:gd name="T36" fmla="*/ 93 w 102"/>
                <a:gd name="T37" fmla="*/ 13 h 113"/>
                <a:gd name="T38" fmla="*/ 92 w 102"/>
                <a:gd name="T39" fmla="*/ 9 h 113"/>
                <a:gd name="T40" fmla="*/ 78 w 102"/>
                <a:gd name="T41" fmla="*/ 1 h 113"/>
                <a:gd name="T42" fmla="*/ 73 w 102"/>
                <a:gd name="T43" fmla="*/ 2 h 113"/>
                <a:gd name="T44" fmla="*/ 71 w 102"/>
                <a:gd name="T45" fmla="*/ 5 h 113"/>
                <a:gd name="T46" fmla="*/ 71 w 102"/>
                <a:gd name="T47" fmla="*/ 8 h 113"/>
                <a:gd name="T48" fmla="*/ 73 w 102"/>
                <a:gd name="T49" fmla="*/ 10 h 113"/>
                <a:gd name="T50" fmla="*/ 74 w 102"/>
                <a:gd name="T51" fmla="*/ 10 h 113"/>
                <a:gd name="T52" fmla="*/ 71 w 102"/>
                <a:gd name="T53" fmla="*/ 15 h 113"/>
                <a:gd name="T54" fmla="*/ 51 w 102"/>
                <a:gd name="T55" fmla="*/ 11 h 113"/>
                <a:gd name="T56" fmla="*/ 32 w 102"/>
                <a:gd name="T57" fmla="*/ 15 h 113"/>
                <a:gd name="T58" fmla="*/ 29 w 102"/>
                <a:gd name="T59" fmla="*/ 10 h 113"/>
                <a:gd name="T60" fmla="*/ 30 w 102"/>
                <a:gd name="T61" fmla="*/ 10 h 113"/>
                <a:gd name="T62" fmla="*/ 31 w 102"/>
                <a:gd name="T63" fmla="*/ 8 h 113"/>
                <a:gd name="T64" fmla="*/ 31 w 102"/>
                <a:gd name="T65" fmla="*/ 5 h 113"/>
                <a:gd name="T66" fmla="*/ 29 w 102"/>
                <a:gd name="T67" fmla="*/ 2 h 113"/>
                <a:gd name="T68" fmla="*/ 24 w 102"/>
                <a:gd name="T69" fmla="*/ 1 h 113"/>
                <a:gd name="T70" fmla="*/ 10 w 102"/>
                <a:gd name="T71" fmla="*/ 9 h 113"/>
                <a:gd name="T72" fmla="*/ 9 w 102"/>
                <a:gd name="T73" fmla="*/ 13 h 113"/>
                <a:gd name="T74" fmla="*/ 11 w 102"/>
                <a:gd name="T75" fmla="*/ 17 h 113"/>
                <a:gd name="T76" fmla="*/ 13 w 102"/>
                <a:gd name="T77" fmla="*/ 18 h 113"/>
                <a:gd name="T78" fmla="*/ 16 w 102"/>
                <a:gd name="T79" fmla="*/ 18 h 113"/>
                <a:gd name="T80" fmla="*/ 17 w 102"/>
                <a:gd name="T81" fmla="*/ 17 h 113"/>
                <a:gd name="T82" fmla="*/ 20 w 102"/>
                <a:gd name="T83" fmla="*/ 22 h 113"/>
                <a:gd name="T84" fmla="*/ 0 w 102"/>
                <a:gd name="T85" fmla="*/ 62 h 113"/>
                <a:gd name="T86" fmla="*/ 51 w 102"/>
                <a:gd name="T87" fmla="*/ 113 h 113"/>
                <a:gd name="T88" fmla="*/ 102 w 102"/>
                <a:gd name="T89" fmla="*/ 62 h 113"/>
                <a:gd name="T90" fmla="*/ 83 w 102"/>
                <a:gd name="T91" fmla="*/ 22 h 113"/>
                <a:gd name="T92" fmla="*/ 51 w 102"/>
                <a:gd name="T93" fmla="*/ 103 h 113"/>
                <a:gd name="T94" fmla="*/ 10 w 102"/>
                <a:gd name="T95" fmla="*/ 62 h 113"/>
                <a:gd name="T96" fmla="*/ 51 w 102"/>
                <a:gd name="T97" fmla="*/ 21 h 113"/>
                <a:gd name="T98" fmla="*/ 92 w 102"/>
                <a:gd name="T99" fmla="*/ 62 h 113"/>
                <a:gd name="T100" fmla="*/ 51 w 102"/>
                <a:gd name="T101" fmla="*/ 10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2" h="113">
                  <a:moveTo>
                    <a:pt x="56" y="63"/>
                  </a:moveTo>
                  <a:cubicBezTo>
                    <a:pt x="56" y="63"/>
                    <a:pt x="56" y="62"/>
                    <a:pt x="56" y="62"/>
                  </a:cubicBezTo>
                  <a:cubicBezTo>
                    <a:pt x="56" y="39"/>
                    <a:pt x="56" y="39"/>
                    <a:pt x="56" y="39"/>
                  </a:cubicBezTo>
                  <a:cubicBezTo>
                    <a:pt x="56" y="37"/>
                    <a:pt x="54" y="35"/>
                    <a:pt x="51" y="35"/>
                  </a:cubicBezTo>
                  <a:cubicBezTo>
                    <a:pt x="49" y="35"/>
                    <a:pt x="47" y="37"/>
                    <a:pt x="47" y="39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7" y="65"/>
                    <a:pt x="49" y="67"/>
                    <a:pt x="51" y="67"/>
                  </a:cubicBezTo>
                  <a:cubicBezTo>
                    <a:pt x="51" y="67"/>
                    <a:pt x="52" y="67"/>
                    <a:pt x="52" y="67"/>
                  </a:cubicBezTo>
                  <a:cubicBezTo>
                    <a:pt x="72" y="87"/>
                    <a:pt x="72" y="87"/>
                    <a:pt x="72" y="87"/>
                  </a:cubicBezTo>
                  <a:cubicBezTo>
                    <a:pt x="73" y="88"/>
                    <a:pt x="73" y="88"/>
                    <a:pt x="74" y="88"/>
                  </a:cubicBezTo>
                  <a:cubicBezTo>
                    <a:pt x="75" y="88"/>
                    <a:pt x="75" y="88"/>
                    <a:pt x="76" y="87"/>
                  </a:cubicBezTo>
                  <a:cubicBezTo>
                    <a:pt x="77" y="86"/>
                    <a:pt x="77" y="84"/>
                    <a:pt x="76" y="83"/>
                  </a:cubicBezTo>
                  <a:lnTo>
                    <a:pt x="56" y="63"/>
                  </a:lnTo>
                  <a:close/>
                  <a:moveTo>
                    <a:pt x="83" y="22"/>
                  </a:moveTo>
                  <a:cubicBezTo>
                    <a:pt x="86" y="17"/>
                    <a:pt x="86" y="17"/>
                    <a:pt x="86" y="17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8" y="19"/>
                    <a:pt x="89" y="18"/>
                  </a:cubicBezTo>
                  <a:cubicBezTo>
                    <a:pt x="90" y="18"/>
                    <a:pt x="91" y="18"/>
                    <a:pt x="91" y="17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4" y="12"/>
                    <a:pt x="94" y="10"/>
                    <a:pt x="92" y="9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6" y="0"/>
                    <a:pt x="74" y="0"/>
                    <a:pt x="73" y="2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1" y="6"/>
                    <a:pt x="71" y="7"/>
                    <a:pt x="71" y="8"/>
                  </a:cubicBezTo>
                  <a:cubicBezTo>
                    <a:pt x="71" y="9"/>
                    <a:pt x="72" y="9"/>
                    <a:pt x="73" y="10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65" y="13"/>
                    <a:pt x="58" y="11"/>
                    <a:pt x="51" y="11"/>
                  </a:cubicBezTo>
                  <a:cubicBezTo>
                    <a:pt x="44" y="11"/>
                    <a:pt x="38" y="13"/>
                    <a:pt x="32" y="15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1" y="9"/>
                    <a:pt x="31" y="9"/>
                    <a:pt x="31" y="8"/>
                  </a:cubicBezTo>
                  <a:cubicBezTo>
                    <a:pt x="31" y="7"/>
                    <a:pt x="31" y="6"/>
                    <a:pt x="31" y="5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0"/>
                    <a:pt x="26" y="0"/>
                    <a:pt x="24" y="1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10"/>
                    <a:pt x="8" y="12"/>
                    <a:pt x="9" y="13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8"/>
                    <a:pt x="12" y="18"/>
                    <a:pt x="13" y="18"/>
                  </a:cubicBezTo>
                  <a:cubicBezTo>
                    <a:pt x="14" y="19"/>
                    <a:pt x="15" y="18"/>
                    <a:pt x="16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8" y="32"/>
                    <a:pt x="0" y="46"/>
                    <a:pt x="0" y="62"/>
                  </a:cubicBezTo>
                  <a:cubicBezTo>
                    <a:pt x="0" y="90"/>
                    <a:pt x="23" y="113"/>
                    <a:pt x="51" y="113"/>
                  </a:cubicBezTo>
                  <a:cubicBezTo>
                    <a:pt x="79" y="113"/>
                    <a:pt x="102" y="90"/>
                    <a:pt x="102" y="62"/>
                  </a:cubicBezTo>
                  <a:cubicBezTo>
                    <a:pt x="102" y="46"/>
                    <a:pt x="94" y="32"/>
                    <a:pt x="83" y="22"/>
                  </a:cubicBezTo>
                  <a:close/>
                  <a:moveTo>
                    <a:pt x="51" y="103"/>
                  </a:moveTo>
                  <a:cubicBezTo>
                    <a:pt x="28" y="103"/>
                    <a:pt x="10" y="85"/>
                    <a:pt x="10" y="62"/>
                  </a:cubicBezTo>
                  <a:cubicBezTo>
                    <a:pt x="10" y="40"/>
                    <a:pt x="28" y="21"/>
                    <a:pt x="51" y="21"/>
                  </a:cubicBezTo>
                  <a:cubicBezTo>
                    <a:pt x="74" y="21"/>
                    <a:pt x="92" y="40"/>
                    <a:pt x="92" y="62"/>
                  </a:cubicBezTo>
                  <a:cubicBezTo>
                    <a:pt x="92" y="85"/>
                    <a:pt x="74" y="103"/>
                    <a:pt x="51" y="1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0140" tIns="60070" rIns="120140" bIns="60070" numCol="1" anchor="t" anchorCtr="0" compatLnSpc="1"/>
            <a:lstStyle/>
            <a:p>
              <a:endParaRPr lang="en-US" sz="2365" spc="-39">
                <a:latin typeface="+mn-ea"/>
              </a:endParaRPr>
            </a:p>
          </p:txBody>
        </p:sp>
      </p:grpSp>
      <p:sp>
        <p:nvSpPr>
          <p:cNvPr id="71" name="文本框 70"/>
          <p:cNvSpPr txBox="1"/>
          <p:nvPr>
            <p:custDataLst>
              <p:tags r:id="rId24"/>
            </p:custDataLst>
          </p:nvPr>
        </p:nvSpPr>
        <p:spPr>
          <a:xfrm>
            <a:off x="26901140" y="10231755"/>
            <a:ext cx="6569075" cy="18611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7200" b="1" dirty="0">
                <a:solidFill>
                  <a:srgbClr val="F8F8F8"/>
                </a:solidFill>
              </a:rPr>
              <a:t>系统开发</a:t>
            </a:r>
            <a:endParaRPr kumimoji="1" lang="zh-CN" altLang="en-US" sz="7200" b="1" dirty="0">
              <a:solidFill>
                <a:srgbClr val="F8F8F8"/>
              </a:solidFill>
            </a:endParaRPr>
          </a:p>
        </p:txBody>
      </p:sp>
      <p:sp>
        <p:nvSpPr>
          <p:cNvPr id="73" name="文本框 72"/>
          <p:cNvSpPr txBox="1"/>
          <p:nvPr>
            <p:custDataLst>
              <p:tags r:id="rId25"/>
            </p:custDataLst>
          </p:nvPr>
        </p:nvSpPr>
        <p:spPr>
          <a:xfrm>
            <a:off x="19098260" y="10810240"/>
            <a:ext cx="6585585" cy="176276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7200" b="1" dirty="0" smtClean="0">
                <a:solidFill>
                  <a:srgbClr val="F8F8F8"/>
                </a:solidFill>
              </a:rPr>
              <a:t>网站开发</a:t>
            </a:r>
            <a:endParaRPr kumimoji="1" lang="zh-CN" altLang="en-US" sz="7200" b="1" dirty="0" smtClean="0">
              <a:solidFill>
                <a:srgbClr val="F8F8F8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26"/>
            </p:custDataLst>
          </p:nvPr>
        </p:nvSpPr>
        <p:spPr>
          <a:xfrm>
            <a:off x="28219400" y="16360775"/>
            <a:ext cx="6342380" cy="244919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zh-CN" sz="7200" b="1" dirty="0" smtClean="0">
                <a:solidFill>
                  <a:srgbClr val="F8F8F8"/>
                </a:solidFill>
              </a:rPr>
              <a:t>小程序开发</a:t>
            </a:r>
            <a:endParaRPr kumimoji="1" lang="zh-CN" sz="7200" b="1" dirty="0" smtClean="0">
              <a:solidFill>
                <a:srgbClr val="F8F8F8"/>
              </a:solidFill>
            </a:endParaRPr>
          </a:p>
        </p:txBody>
      </p:sp>
      <p:sp>
        <p:nvSpPr>
          <p:cNvPr id="75" name="文本框 74"/>
          <p:cNvSpPr txBox="1"/>
          <p:nvPr>
            <p:custDataLst>
              <p:tags r:id="rId27"/>
            </p:custDataLst>
          </p:nvPr>
        </p:nvSpPr>
        <p:spPr>
          <a:xfrm>
            <a:off x="19973290" y="17120870"/>
            <a:ext cx="6927850" cy="244919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zh-CN" sz="7200" b="1" dirty="0" smtClean="0">
                <a:solidFill>
                  <a:srgbClr val="F8F8F8"/>
                </a:solidFill>
              </a:rPr>
              <a:t>App</a:t>
            </a:r>
            <a:r>
              <a:rPr kumimoji="1" lang="zh-CN" altLang="en-US" sz="7200" b="1" dirty="0" smtClean="0">
                <a:solidFill>
                  <a:srgbClr val="F8F8F8"/>
                </a:solidFill>
              </a:rPr>
              <a:t>开发</a:t>
            </a:r>
            <a:endParaRPr kumimoji="1" lang="zh-CN" altLang="en-US" sz="7200" b="1" dirty="0" smtClean="0">
              <a:solidFill>
                <a:srgbClr val="F8F8F8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466975" y="5670550"/>
            <a:ext cx="31788100" cy="2767330"/>
          </a:xfrm>
          <a:prstGeom prst="rect">
            <a:avLst/>
          </a:prstGeom>
          <a:noFill/>
          <a:ln w="254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101600" tIns="101600" rIns="101600" bIns="101600" numCol="1" spcCol="38100" rtlCol="0" anchor="t" forceAA="0">
            <a:noAutofit/>
          </a:bodyPr>
          <a:p>
            <a:pPr marL="0" marR="0" indent="0" algn="l" defTabSz="48768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9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面向人群</a:t>
            </a:r>
            <a:endParaRPr kumimoji="0" lang="en-US" altLang="zh-CN" sz="96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" panose="02000503000000020004"/>
            </a:endParaRPr>
          </a:p>
        </p:txBody>
      </p:sp>
      <p:grpSp>
        <p:nvGrpSpPr>
          <p:cNvPr id="58" name="组合 9"/>
          <p:cNvGrpSpPr/>
          <p:nvPr/>
        </p:nvGrpSpPr>
        <p:grpSpPr>
          <a:xfrm flipH="1">
            <a:off x="12485370" y="6715125"/>
            <a:ext cx="24629744" cy="3742055"/>
            <a:chOff x="397008" y="1927547"/>
            <a:chExt cx="3283406" cy="533400"/>
          </a:xfrm>
          <a:solidFill>
            <a:schemeClr val="accent1"/>
          </a:solidFill>
        </p:grpSpPr>
        <p:sp>
          <p:nvSpPr>
            <p:cNvPr id="59" name="Rectangle 27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397008" y="1927547"/>
              <a:ext cx="3018275" cy="533400"/>
            </a:xfrm>
            <a:prstGeom prst="rect">
              <a:avLst/>
            </a:prstGeom>
            <a:solidFill>
              <a:srgbClr val="3442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/>
            <a:p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  <p:sp>
          <p:nvSpPr>
            <p:cNvPr id="60" name="Oval 34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3147014" y="1927547"/>
              <a:ext cx="533400" cy="533400"/>
            </a:xfrm>
            <a:prstGeom prst="ellipse">
              <a:avLst/>
            </a:prstGeom>
            <a:solidFill>
              <a:srgbClr val="FFB4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/>
            <a:p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61" name="组合 9"/>
          <p:cNvGrpSpPr/>
          <p:nvPr/>
        </p:nvGrpSpPr>
        <p:grpSpPr>
          <a:xfrm flipH="1">
            <a:off x="12485370" y="12392025"/>
            <a:ext cx="24629744" cy="3742055"/>
            <a:chOff x="397008" y="1927547"/>
            <a:chExt cx="3283406" cy="533400"/>
          </a:xfrm>
          <a:solidFill>
            <a:schemeClr val="accent1"/>
          </a:solidFill>
        </p:grpSpPr>
        <p:sp>
          <p:nvSpPr>
            <p:cNvPr id="62" name="Rectangle 27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397008" y="1927547"/>
              <a:ext cx="3018275" cy="533400"/>
            </a:xfrm>
            <a:prstGeom prst="rect">
              <a:avLst/>
            </a:prstGeom>
            <a:solidFill>
              <a:srgbClr val="3442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/>
            <a:p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  <p:sp>
          <p:nvSpPr>
            <p:cNvPr id="63" name="Oval 34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3147014" y="1927547"/>
              <a:ext cx="533400" cy="533400"/>
            </a:xfrm>
            <a:prstGeom prst="ellipse">
              <a:avLst/>
            </a:prstGeom>
            <a:solidFill>
              <a:srgbClr val="FFB4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/>
            <a:p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6814165" y="7868920"/>
            <a:ext cx="20301585" cy="1433830"/>
          </a:xfrm>
          <a:prstGeom prst="rect">
            <a:avLst/>
          </a:prstGeom>
          <a:noFill/>
          <a:ln w="254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101600" tIns="101600" rIns="101600" bIns="101600" numCol="1" spcCol="38100" rtlCol="0" anchor="ctr" forceAA="0">
            <a:spAutoFit/>
          </a:bodyPr>
          <a:p>
            <a:pPr marL="0" marR="0" indent="0" algn="ctr" defTabSz="4876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8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具有</a:t>
            </a:r>
            <a:r>
              <a:rPr kumimoji="0" lang="en-US" altLang="zh-CN" sz="8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Python</a:t>
            </a:r>
            <a:r>
              <a:rPr kumimoji="0" lang="zh-CN" altLang="en-US" sz="8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语言基础人员</a:t>
            </a:r>
            <a:endParaRPr kumimoji="0" lang="zh-CN" altLang="en-US" sz="8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" panose="02000503000000020004"/>
            </a:endParaRPr>
          </a:p>
        </p:txBody>
      </p:sp>
      <p:sp>
        <p:nvSpPr>
          <p:cNvPr id="65" name="文本框 64"/>
          <p:cNvSpPr txBox="1"/>
          <p:nvPr>
            <p:custDataLst>
              <p:tags r:id="rId6"/>
            </p:custDataLst>
          </p:nvPr>
        </p:nvSpPr>
        <p:spPr>
          <a:xfrm>
            <a:off x="16813530" y="13545820"/>
            <a:ext cx="20301585" cy="1433830"/>
          </a:xfrm>
          <a:prstGeom prst="rect">
            <a:avLst/>
          </a:prstGeom>
          <a:noFill/>
          <a:ln w="254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101600" tIns="101600" rIns="101600" bIns="101600" numCol="1" spcCol="38100" rtlCol="0" anchor="ctr" forceAA="0">
            <a:spAutoFit/>
          </a:bodyPr>
          <a:p>
            <a:pPr marL="0" marR="0" indent="0" algn="ctr" defTabSz="4876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8000">
                <a:solidFill>
                  <a:schemeClr val="bg1"/>
                </a:solidFill>
                <a:sym typeface="Helvetica Neue" panose="02000503000000020004"/>
              </a:rPr>
              <a:t>具有部分前端</a:t>
            </a:r>
            <a:r>
              <a:rPr lang="en-US" altLang="zh-CN" sz="8000">
                <a:solidFill>
                  <a:schemeClr val="bg1"/>
                </a:solidFill>
                <a:sym typeface="Helvetica Neue" panose="02000503000000020004"/>
              </a:rPr>
              <a:t>HTML</a:t>
            </a:r>
            <a:r>
              <a:rPr lang="zh-CN" altLang="en-US" sz="8000">
                <a:solidFill>
                  <a:schemeClr val="bg1"/>
                </a:solidFill>
                <a:sym typeface="Helvetica Neue" panose="02000503000000020004"/>
              </a:rPr>
              <a:t>和</a:t>
            </a:r>
            <a:r>
              <a:rPr lang="en-US" altLang="zh-CN" sz="8000">
                <a:solidFill>
                  <a:schemeClr val="bg1"/>
                </a:solidFill>
                <a:sym typeface="Helvetica Neue" panose="02000503000000020004"/>
              </a:rPr>
              <a:t>CSS</a:t>
            </a:r>
            <a:r>
              <a:rPr lang="zh-CN" altLang="en-US" sz="8000">
                <a:solidFill>
                  <a:schemeClr val="bg1"/>
                </a:solidFill>
                <a:sym typeface="Helvetica Neue" panose="02000503000000020004"/>
              </a:rPr>
              <a:t>基础人员</a:t>
            </a:r>
            <a:endParaRPr kumimoji="0" lang="zh-CN" altLang="en-US" sz="8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" panose="02000503000000020004"/>
            </a:endParaRPr>
          </a:p>
        </p:txBody>
      </p:sp>
      <p:grpSp>
        <p:nvGrpSpPr>
          <p:cNvPr id="2" name="组合 9"/>
          <p:cNvGrpSpPr/>
          <p:nvPr/>
        </p:nvGrpSpPr>
        <p:grpSpPr>
          <a:xfrm flipH="1">
            <a:off x="12486005" y="18323560"/>
            <a:ext cx="24629744" cy="3742055"/>
            <a:chOff x="397008" y="1927547"/>
            <a:chExt cx="3283406" cy="533400"/>
          </a:xfrm>
          <a:solidFill>
            <a:schemeClr val="accent1"/>
          </a:solidFill>
        </p:grpSpPr>
        <p:sp>
          <p:nvSpPr>
            <p:cNvPr id="4" name="Rectangle 27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397008" y="1927547"/>
              <a:ext cx="3018275" cy="533400"/>
            </a:xfrm>
            <a:prstGeom prst="rect">
              <a:avLst/>
            </a:prstGeom>
            <a:solidFill>
              <a:srgbClr val="3442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/>
            <a:p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  <p:sp>
          <p:nvSpPr>
            <p:cNvPr id="5" name="Oval 34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3147014" y="1927547"/>
              <a:ext cx="533400" cy="533400"/>
            </a:xfrm>
            <a:prstGeom prst="ellipse">
              <a:avLst/>
            </a:prstGeom>
            <a:solidFill>
              <a:srgbClr val="FFB4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3" tIns="60941" rIns="121883" bIns="60941" numCol="1" anchor="t" anchorCtr="0" compatLnSpc="1"/>
            <a:p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endParaRPr>
            </a:p>
          </p:txBody>
        </p:sp>
      </p:grp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16814165" y="19477355"/>
            <a:ext cx="20301585" cy="1433830"/>
          </a:xfrm>
          <a:prstGeom prst="rect">
            <a:avLst/>
          </a:prstGeom>
          <a:noFill/>
          <a:ln w="254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101600" tIns="101600" rIns="101600" bIns="101600" numCol="1" spcCol="38100" rtlCol="0" anchor="ctr" forceAA="0">
            <a:spAutoFit/>
          </a:bodyPr>
          <a:p>
            <a:pPr marL="0" marR="0" indent="0" algn="ctr" defTabSz="4876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8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想从事</a:t>
            </a:r>
            <a:r>
              <a:rPr kumimoji="0" lang="en-US" altLang="zh-CN" sz="8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Python</a:t>
            </a:r>
            <a:r>
              <a:rPr kumimoji="0" lang="zh-CN" altLang="en-US" sz="8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后端开发相关工作</a:t>
            </a:r>
            <a:endParaRPr kumimoji="0" lang="zh-CN" altLang="en-US" sz="8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" panose="02000503000000020004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466975" y="5670550"/>
            <a:ext cx="31788100" cy="2767330"/>
          </a:xfrm>
          <a:prstGeom prst="rect">
            <a:avLst/>
          </a:prstGeom>
          <a:noFill/>
          <a:ln w="254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101600" tIns="101600" rIns="101600" bIns="101600" numCol="1" spcCol="38100" rtlCol="0" anchor="t" forceAA="0">
            <a:noAutofit/>
          </a:bodyPr>
          <a:p>
            <a:pPr marL="0" marR="0" indent="0" algn="l" defTabSz="48768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9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课程内容</a:t>
            </a:r>
            <a:endParaRPr kumimoji="0" lang="zh-CN" altLang="en-US" sz="96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" panose="02000503000000020004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151620" y="3919855"/>
            <a:ext cx="24250650" cy="2067052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466975" y="5670550"/>
            <a:ext cx="31788100" cy="2767330"/>
          </a:xfrm>
          <a:prstGeom prst="rect">
            <a:avLst/>
          </a:prstGeom>
          <a:noFill/>
          <a:ln w="254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101600" tIns="101600" rIns="101600" bIns="101600" numCol="1" spcCol="38100" rtlCol="0" anchor="t" forceAA="0">
            <a:noAutofit/>
          </a:bodyPr>
          <a:p>
            <a:pPr marL="0" marR="0" indent="0" algn="l" defTabSz="48768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96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Neue" panose="02000503000000020004"/>
              </a:rPr>
              <a:t>课程优势</a:t>
            </a:r>
            <a:endParaRPr kumimoji="0" lang="en-US" altLang="zh-CN" sz="96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" panose="02000503000000020004"/>
            </a:endParaRPr>
          </a:p>
        </p:txBody>
      </p:sp>
      <p:grpSp>
        <p:nvGrpSpPr>
          <p:cNvPr id="32" name="8215a998-6735-4028-9747-c71a7337c7c5"/>
          <p:cNvGrpSpPr>
            <a:grpSpLocks noChangeAspect="1"/>
          </p:cNvGrpSpPr>
          <p:nvPr/>
        </p:nvGrpSpPr>
        <p:grpSpPr>
          <a:xfrm>
            <a:off x="5814695" y="10966450"/>
            <a:ext cx="34246820" cy="9561830"/>
            <a:chOff x="371364" y="1852629"/>
            <a:chExt cx="11449272" cy="3196552"/>
          </a:xfrm>
        </p:grpSpPr>
        <p:cxnSp>
          <p:nvCxnSpPr>
            <p:cNvPr id="33" name="直接连接符 9"/>
            <p:cNvCxnSpPr/>
            <p:nvPr>
              <p:custDataLst>
                <p:tags r:id="rId1"/>
              </p:custDataLst>
            </p:nvPr>
          </p:nvCxnSpPr>
          <p:spPr>
            <a:xfrm>
              <a:off x="371364" y="3626214"/>
              <a:ext cx="1144927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组合 11"/>
            <p:cNvGrpSpPr/>
            <p:nvPr/>
          </p:nvGrpSpPr>
          <p:grpSpPr>
            <a:xfrm>
              <a:off x="1022948" y="1852629"/>
              <a:ext cx="10146105" cy="3196552"/>
              <a:chOff x="1022948" y="1852629"/>
              <a:chExt cx="10146105" cy="3196552"/>
            </a:xfrm>
          </p:grpSpPr>
          <p:grpSp>
            <p:nvGrpSpPr>
              <p:cNvPr id="35" name="组合 12"/>
              <p:cNvGrpSpPr/>
              <p:nvPr/>
            </p:nvGrpSpPr>
            <p:grpSpPr>
              <a:xfrm>
                <a:off x="1022948" y="1852629"/>
                <a:ext cx="3169904" cy="3196552"/>
                <a:chOff x="1022948" y="1852629"/>
                <a:chExt cx="3169904" cy="3196552"/>
              </a:xfrm>
            </p:grpSpPr>
            <p:sp>
              <p:nvSpPr>
                <p:cNvPr id="36" name="六边形 35"/>
                <p:cNvSpPr/>
                <p:nvPr>
                  <p:custDataLst>
                    <p:tags r:id="rId2"/>
                  </p:custDataLst>
                </p:nvPr>
              </p:nvSpPr>
              <p:spPr>
                <a:xfrm rot="1800000">
                  <a:off x="1022948" y="2316509"/>
                  <a:ext cx="3169904" cy="2732672"/>
                </a:xfrm>
                <a:prstGeom prst="hexagon">
                  <a:avLst>
                    <a:gd name="adj" fmla="val 28912"/>
                    <a:gd name="vf" fmla="val 115470"/>
                  </a:avLst>
                </a:prstGeom>
                <a:solidFill>
                  <a:srgbClr val="212A39"/>
                </a:solidFill>
                <a:ln w="254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6600">
                    <a:latin typeface="+mn-ea"/>
                  </a:endParaRPr>
                </a:p>
              </p:txBody>
            </p:sp>
            <p:sp>
              <p:nvSpPr>
                <p:cNvPr id="37" name="文本框 8"/>
                <p:cNvSpPr txBox="1"/>
                <p:nvPr>
                  <p:custDataLst>
                    <p:tags r:id="rId3"/>
                  </p:custDataLst>
                </p:nvPr>
              </p:nvSpPr>
              <p:spPr bwMode="auto">
                <a:xfrm>
                  <a:off x="1380185" y="3204831"/>
                  <a:ext cx="2479281" cy="1063687"/>
                </a:xfrm>
                <a:prstGeom prst="rect">
                  <a:avLst/>
                </a:prstGeom>
                <a:noFill/>
                <a:scene3d>
                  <a:camera prst="orthographicFront">
                    <a:rot lat="0" lon="0" rev="0"/>
                  </a:camera>
                  <a:lightRig rig="threePt" dir="t"/>
                </a:scene3d>
                <a:sp3d prstMaterial="matte">
                  <a:bevelT w="1270" h="1270"/>
                </a:sp3d>
              </p:spPr>
              <p:txBody>
                <a:bodyPr wrap="none" lIns="0" tIns="0" rIns="0" bIns="0" anchor="ctr">
                  <a:normAutofit/>
                </a:bodyPr>
                <a:lstStyle/>
                <a:p>
                  <a:pPr lvl="0" algn="ctr"/>
                  <a:r>
                    <a:rPr lang="en-US" altLang="zh-CN" sz="6600" dirty="0" smtClean="0">
                      <a:solidFill>
                        <a:srgbClr val="F8F8F8"/>
                      </a:solidFill>
                    </a:rPr>
                    <a:t>Flask2.2.X</a:t>
                  </a:r>
                  <a:r>
                    <a:rPr lang="zh-CN" altLang="en-US" sz="6600" dirty="0" smtClean="0">
                      <a:solidFill>
                        <a:srgbClr val="F8F8F8"/>
                      </a:solidFill>
                    </a:rPr>
                    <a:t>框架</a:t>
                  </a:r>
                  <a:endParaRPr lang="zh-CN" altLang="en-US" sz="6600" dirty="0" smtClean="0">
                    <a:solidFill>
                      <a:srgbClr val="F8F8F8"/>
                    </a:solidFill>
                  </a:endParaRPr>
                </a:p>
                <a:p>
                  <a:pPr lvl="0" algn="ctr"/>
                  <a:r>
                    <a:rPr lang="zh-CN" altLang="en-US" sz="6600" dirty="0" smtClean="0">
                      <a:solidFill>
                        <a:srgbClr val="F8F8F8"/>
                      </a:solidFill>
                    </a:rPr>
                    <a:t>最新版本</a:t>
                  </a:r>
                  <a:endParaRPr lang="zh-CN" altLang="en-US" sz="6600" dirty="0" smtClean="0">
                    <a:solidFill>
                      <a:srgbClr val="F8F8F8"/>
                    </a:solidFill>
                  </a:endParaRPr>
                </a:p>
              </p:txBody>
            </p:sp>
            <p:sp>
              <p:nvSpPr>
                <p:cNvPr id="38" name="六边形 37"/>
                <p:cNvSpPr/>
                <p:nvPr>
                  <p:custDataLst>
                    <p:tags r:id="rId4"/>
                  </p:custDataLst>
                </p:nvPr>
              </p:nvSpPr>
              <p:spPr>
                <a:xfrm rot="1800000">
                  <a:off x="1939749" y="1852629"/>
                  <a:ext cx="1336303" cy="1151984"/>
                </a:xfrm>
                <a:prstGeom prst="hexagon">
                  <a:avLst>
                    <a:gd name="adj" fmla="val 28912"/>
                    <a:gd name="vf" fmla="val 115470"/>
                  </a:avLst>
                </a:prstGeom>
                <a:solidFill>
                  <a:srgbClr val="F8F8F8"/>
                </a:solidFill>
                <a:ln w="25400">
                  <a:solidFill>
                    <a:srgbClr val="212A39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6600">
                    <a:latin typeface="+mn-ea"/>
                  </a:endParaRPr>
                </a:p>
              </p:txBody>
            </p:sp>
          </p:grpSp>
          <p:grpSp>
            <p:nvGrpSpPr>
              <p:cNvPr id="39" name="组合 13"/>
              <p:cNvGrpSpPr/>
              <p:nvPr/>
            </p:nvGrpSpPr>
            <p:grpSpPr>
              <a:xfrm>
                <a:off x="4511049" y="1852629"/>
                <a:ext cx="3169904" cy="3196552"/>
                <a:chOff x="4511048" y="1852629"/>
                <a:chExt cx="3169904" cy="3196552"/>
              </a:xfrm>
            </p:grpSpPr>
            <p:sp>
              <p:nvSpPr>
                <p:cNvPr id="40" name="六边形 39"/>
                <p:cNvSpPr/>
                <p:nvPr>
                  <p:custDataLst>
                    <p:tags r:id="rId5"/>
                  </p:custDataLst>
                </p:nvPr>
              </p:nvSpPr>
              <p:spPr>
                <a:xfrm rot="1800000">
                  <a:off x="4511048" y="2316509"/>
                  <a:ext cx="3169904" cy="2732672"/>
                </a:xfrm>
                <a:prstGeom prst="hexagon">
                  <a:avLst>
                    <a:gd name="adj" fmla="val 28912"/>
                    <a:gd name="vf" fmla="val 115470"/>
                  </a:avLst>
                </a:prstGeom>
                <a:solidFill>
                  <a:srgbClr val="FFB401"/>
                </a:solidFill>
                <a:ln w="254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6600">
                    <a:latin typeface="+mn-ea"/>
                  </a:endParaRPr>
                </a:p>
              </p:txBody>
            </p:sp>
            <p:sp>
              <p:nvSpPr>
                <p:cNvPr id="41" name="六边形 40"/>
                <p:cNvSpPr/>
                <p:nvPr>
                  <p:custDataLst>
                    <p:tags r:id="rId6"/>
                  </p:custDataLst>
                </p:nvPr>
              </p:nvSpPr>
              <p:spPr>
                <a:xfrm rot="1800000">
                  <a:off x="5427847" y="1852629"/>
                  <a:ext cx="1336303" cy="1151984"/>
                </a:xfrm>
                <a:prstGeom prst="hexagon">
                  <a:avLst>
                    <a:gd name="adj" fmla="val 28912"/>
                    <a:gd name="vf" fmla="val 115470"/>
                  </a:avLst>
                </a:prstGeom>
                <a:solidFill>
                  <a:srgbClr val="F8F8F8"/>
                </a:solidFill>
                <a:ln w="25400">
                  <a:solidFill>
                    <a:srgbClr val="FFB40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6600" dirty="0">
                    <a:latin typeface="+mn-ea"/>
                  </a:endParaRPr>
                </a:p>
              </p:txBody>
            </p:sp>
            <p:sp>
              <p:nvSpPr>
                <p:cNvPr id="42" name="文本框 41"/>
                <p:cNvSpPr txBox="1"/>
                <p:nvPr>
                  <p:custDataLst>
                    <p:tags r:id="rId7"/>
                  </p:custDataLst>
                </p:nvPr>
              </p:nvSpPr>
              <p:spPr bwMode="auto">
                <a:xfrm>
                  <a:off x="4874162" y="3261521"/>
                  <a:ext cx="2503132" cy="950309"/>
                </a:xfrm>
                <a:prstGeom prst="rect">
                  <a:avLst/>
                </a:prstGeom>
                <a:noFill/>
                <a:scene3d>
                  <a:camera prst="orthographicFront">
                    <a:rot lat="0" lon="0" rev="0"/>
                  </a:camera>
                  <a:lightRig rig="threePt" dir="t"/>
                </a:scene3d>
                <a:sp3d prstMaterial="matte">
                  <a:bevelT w="1270" h="1270"/>
                </a:sp3d>
              </p:spPr>
              <p:txBody>
                <a:bodyPr wrap="none" lIns="0" tIns="0" rIns="0" bIns="0" anchor="ctr">
                  <a:normAutofit/>
                </a:bodyPr>
                <a:lstStyle/>
                <a:p>
                  <a:pPr algn="ctr"/>
                  <a:r>
                    <a:rPr lang="zh-CN" altLang="en-US" sz="6600" dirty="0" smtClean="0">
                      <a:solidFill>
                        <a:srgbClr val="F8F8F8"/>
                      </a:solidFill>
                    </a:rPr>
                    <a:t>内容丰富</a:t>
                  </a:r>
                  <a:endParaRPr lang="zh-CN" altLang="en-US" sz="6600" dirty="0" smtClean="0">
                    <a:solidFill>
                      <a:srgbClr val="F8F8F8"/>
                    </a:solidFill>
                  </a:endParaRPr>
                </a:p>
                <a:p>
                  <a:pPr algn="ctr"/>
                  <a:r>
                    <a:rPr lang="zh-CN" altLang="en-US" sz="6600" dirty="0" smtClean="0">
                      <a:solidFill>
                        <a:srgbClr val="F8F8F8"/>
                      </a:solidFill>
                    </a:rPr>
                    <a:t>讲解细致</a:t>
                  </a:r>
                  <a:endParaRPr lang="zh-CN" altLang="en-US" sz="6600" dirty="0" smtClean="0">
                    <a:solidFill>
                      <a:srgbClr val="F8F8F8"/>
                    </a:solidFill>
                  </a:endParaRPr>
                </a:p>
              </p:txBody>
            </p:sp>
          </p:grpSp>
          <p:grpSp>
            <p:nvGrpSpPr>
              <p:cNvPr id="72" name="组合 14"/>
              <p:cNvGrpSpPr/>
              <p:nvPr/>
            </p:nvGrpSpPr>
            <p:grpSpPr>
              <a:xfrm>
                <a:off x="7999149" y="1852629"/>
                <a:ext cx="3169904" cy="3196552"/>
                <a:chOff x="7999149" y="1852629"/>
                <a:chExt cx="3169904" cy="3196552"/>
              </a:xfrm>
            </p:grpSpPr>
            <p:sp>
              <p:nvSpPr>
                <p:cNvPr id="76" name="六边形 75"/>
                <p:cNvSpPr/>
                <p:nvPr>
                  <p:custDataLst>
                    <p:tags r:id="rId8"/>
                  </p:custDataLst>
                </p:nvPr>
              </p:nvSpPr>
              <p:spPr>
                <a:xfrm rot="1800000">
                  <a:off x="7999149" y="2316509"/>
                  <a:ext cx="3169904" cy="2732672"/>
                </a:xfrm>
                <a:prstGeom prst="hexagon">
                  <a:avLst>
                    <a:gd name="adj" fmla="val 28912"/>
                    <a:gd name="vf" fmla="val 115470"/>
                  </a:avLst>
                </a:prstGeom>
                <a:solidFill>
                  <a:srgbClr val="212A39"/>
                </a:solidFill>
                <a:ln w="25400">
                  <a:solidFill>
                    <a:srgbClr val="212A39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6600">
                    <a:latin typeface="+mn-ea"/>
                  </a:endParaRPr>
                </a:p>
              </p:txBody>
            </p:sp>
            <p:sp>
              <p:nvSpPr>
                <p:cNvPr id="77" name="六边形 76"/>
                <p:cNvSpPr/>
                <p:nvPr>
                  <p:custDataLst>
                    <p:tags r:id="rId9"/>
                  </p:custDataLst>
                </p:nvPr>
              </p:nvSpPr>
              <p:spPr>
                <a:xfrm rot="1800000">
                  <a:off x="8915947" y="1852629"/>
                  <a:ext cx="1336303" cy="1151984"/>
                </a:xfrm>
                <a:prstGeom prst="hexagon">
                  <a:avLst>
                    <a:gd name="adj" fmla="val 28912"/>
                    <a:gd name="vf" fmla="val 115470"/>
                  </a:avLst>
                </a:prstGeom>
                <a:solidFill>
                  <a:srgbClr val="F8F8F8"/>
                </a:solidFill>
                <a:ln w="25400">
                  <a:solidFill>
                    <a:srgbClr val="212A39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6600">
                    <a:latin typeface="+mn-ea"/>
                  </a:endParaRPr>
                </a:p>
              </p:txBody>
            </p:sp>
          </p:grpSp>
        </p:grpSp>
      </p:grpSp>
      <p:sp>
        <p:nvSpPr>
          <p:cNvPr id="78" name="文本框 77"/>
          <p:cNvSpPr txBox="1"/>
          <p:nvPr>
            <p:custDataLst>
              <p:tags r:id="rId10"/>
            </p:custDataLst>
          </p:nvPr>
        </p:nvSpPr>
        <p:spPr bwMode="auto">
          <a:xfrm>
            <a:off x="30138370" y="15350490"/>
            <a:ext cx="7023735" cy="284289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none" lIns="0" tIns="0" rIns="0" bIns="0" anchor="ctr">
            <a:normAutofit/>
          </a:bodyPr>
          <a:lstStyle/>
          <a:p>
            <a:pPr lvl="0" algn="ctr"/>
            <a:r>
              <a:rPr lang="zh-CN" sz="6600" dirty="0" smtClean="0">
                <a:solidFill>
                  <a:srgbClr val="F8F8F8"/>
                </a:solidFill>
              </a:rPr>
              <a:t>知识点与项目结合</a:t>
            </a:r>
            <a:endParaRPr lang="zh-CN" sz="6600" dirty="0" smtClean="0">
              <a:solidFill>
                <a:srgbClr val="F8F8F8"/>
              </a:solidFill>
            </a:endParaRPr>
          </a:p>
        </p:txBody>
      </p:sp>
      <p:sp>
        <p:nvSpPr>
          <p:cNvPr id="79" name="AutoShape 8"/>
          <p:cNvSpPr/>
          <p:nvPr>
            <p:custDataLst>
              <p:tags r:id="rId11"/>
            </p:custDataLst>
          </p:nvPr>
        </p:nvSpPr>
        <p:spPr bwMode="auto">
          <a:xfrm>
            <a:off x="7769860" y="11218545"/>
            <a:ext cx="986155" cy="1899285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rgbClr val="212A39"/>
          </a:solidFill>
          <a:ln>
            <a:noFill/>
          </a:ln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</a:pPr>
            <a:r>
              <a:rPr lang="es-ES" altLang="zh-CN" sz="1600" b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ea"/>
                <a:sym typeface="Arial" panose="020B0604020202020204" pitchFamily="34" charset="0"/>
              </a:rPr>
              <a:t> </a:t>
            </a:r>
            <a:endParaRPr lang="es-ES" altLang="zh-CN" sz="1250"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80" name="AutoShape 12"/>
          <p:cNvSpPr/>
          <p:nvPr>
            <p:custDataLst>
              <p:tags r:id="rId12"/>
            </p:custDataLst>
          </p:nvPr>
        </p:nvSpPr>
        <p:spPr bwMode="auto">
          <a:xfrm>
            <a:off x="11428095" y="11568430"/>
            <a:ext cx="2197735" cy="2241550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rgbClr val="FFB401"/>
          </a:solidFill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 sz="1705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81" name="AutoShape 8"/>
          <p:cNvSpPr/>
          <p:nvPr>
            <p:custDataLst>
              <p:tags r:id="rId13"/>
            </p:custDataLst>
          </p:nvPr>
        </p:nvSpPr>
        <p:spPr bwMode="auto">
          <a:xfrm>
            <a:off x="14752320" y="11225530"/>
            <a:ext cx="986155" cy="1899285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rgbClr val="212A39"/>
          </a:solidFill>
          <a:ln>
            <a:noFill/>
          </a:ln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</a:pPr>
            <a:r>
              <a:rPr lang="es-ES" altLang="zh-CN" sz="1600" b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+mn-ea"/>
                <a:sym typeface="Arial" panose="020B0604020202020204" pitchFamily="34" charset="0"/>
              </a:rPr>
              <a:t> </a:t>
            </a:r>
            <a:endParaRPr lang="es-ES" altLang="zh-CN" sz="1250"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82" name="AutoShape 12"/>
          <p:cNvSpPr/>
          <p:nvPr>
            <p:custDataLst>
              <p:tags r:id="rId14"/>
            </p:custDataLst>
          </p:nvPr>
        </p:nvSpPr>
        <p:spPr bwMode="auto">
          <a:xfrm>
            <a:off x="21839555" y="11568430"/>
            <a:ext cx="2197735" cy="2241550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rgbClr val="FFB401"/>
          </a:solidFill>
          <a:ln>
            <a:noFill/>
          </a:ln>
        </p:spPr>
        <p:txBody>
          <a:bodyPr lIns="0" tIns="0" rIns="0" bIns="0" anchor="ctr"/>
          <a:p>
            <a:pPr>
              <a:lnSpc>
                <a:spcPct val="120000"/>
              </a:lnSpc>
            </a:pPr>
            <a:endParaRPr lang="zh-CN" altLang="en-US" sz="1705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AutoShape 12"/>
          <p:cNvSpPr/>
          <p:nvPr>
            <p:custDataLst>
              <p:tags r:id="rId15"/>
            </p:custDataLst>
          </p:nvPr>
        </p:nvSpPr>
        <p:spPr bwMode="auto">
          <a:xfrm>
            <a:off x="32235775" y="11568430"/>
            <a:ext cx="2197735" cy="2241550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rgbClr val="FFB401"/>
          </a:solidFill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 sz="1705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738796 L 0 0 E" pathEditMode="relative" ptsTypes="">
                                      <p:cBhvr>
                                        <p:cTn id="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  <p:from x="6709" y="24029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2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4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bldLvl="0" animBg="1" autoUpdateAnimBg="0"/>
      <p:bldP spid="80" grpId="0" bldLvl="0" animBg="1"/>
      <p:bldP spid="81" grpId="0" bldLvl="0" animBg="1" autoUpdateAnimBg="0"/>
      <p:bldP spid="82" grpId="0" bldLvl="0" animBg="1"/>
      <p:bldP spid="83" grpId="0" bldLvl="0" animBg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PP_MARK_KEY" val="b3be8e67-accf-4513-bd0e-06fa7293c731"/>
  <p:tag name="COMMONDATA" val="eyJoZGlkIjoiMmQ2Mzk0ZWFlYTQxZTY2YTg2ZDk4MGZjZWI5ZjVjOGMifQ==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noFill/>
          <a:miter lim="400000"/>
        </a:ln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ctr" defTabSz="16510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6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ctr" defTabSz="4876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8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noFill/>
          <a:miter lim="400000"/>
        </a:ln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ctr" defTabSz="16510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6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ctr" defTabSz="4876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8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noFill/>
          <a:miter lim="400000"/>
        </a:ln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ctr" defTabSz="16510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6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ctr" defTabSz="4876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8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</Words>
  <Application>WPS 演示</Application>
  <PresentationFormat>自定义</PresentationFormat>
  <Paragraphs>38</Paragraphs>
  <Slides>5</Slides>
  <Notes>0</Notes>
  <HiddenSlides>2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20" baseType="lpstr">
      <vt:lpstr>Arial</vt:lpstr>
      <vt:lpstr>宋体</vt:lpstr>
      <vt:lpstr>Wingdings</vt:lpstr>
      <vt:lpstr>Helvetica Neue</vt:lpstr>
      <vt:lpstr>Helvetica Neue Medium</vt:lpstr>
      <vt:lpstr>Bebas</vt:lpstr>
      <vt:lpstr>Segoe Print</vt:lpstr>
      <vt:lpstr>Source Han Serif CN Medium</vt:lpstr>
      <vt:lpstr>Lato</vt:lpstr>
      <vt:lpstr>MS PGothic</vt:lpstr>
      <vt:lpstr>微软雅黑</vt:lpstr>
      <vt:lpstr>Arial Unicode MS</vt:lpstr>
      <vt:lpstr>Helvetica Neue</vt:lpstr>
      <vt:lpstr>21_BasicWhite</vt:lpstr>
      <vt:lpstr>1_BasicWhite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niejeff</cp:lastModifiedBy>
  <cp:revision>131</cp:revision>
  <dcterms:created xsi:type="dcterms:W3CDTF">2023-02-17T01:49:00Z</dcterms:created>
  <dcterms:modified xsi:type="dcterms:W3CDTF">2023-03-15T02:41:38Z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88363F779C41FC11B0DCEE63823FC032</vt:lpwstr>
  </property>
  <property fmtid="{D5CDD505-2E9C-101B-9397-08002B2CF9AE}" pid="3" name="KSOProductBuildVer">
    <vt:lpwstr>2052-11.1.0.13703</vt:lpwstr>
  </property>
</Properties>
</file>